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5" r:id="rId39"/>
    <p:sldId id="296" r:id="rId40"/>
    <p:sldId id="297" r:id="rId41"/>
    <p:sldId id="298" r:id="rId42"/>
    <p:sldId id="299" r:id="rId43"/>
    <p:sldId id="300" r:id="rId44"/>
    <p:sldId id="293" r:id="rId45"/>
    <p:sldId id="294" r:id="rId46"/>
    <p:sldId id="301" r:id="rId47"/>
    <p:sldId id="302" r:id="rId48"/>
    <p:sldId id="303" r:id="rId49"/>
    <p:sldId id="304" r:id="rId50"/>
    <p:sldId id="306" r:id="rId51"/>
    <p:sldId id="305" r:id="rId52"/>
    <p:sldId id="307" r:id="rId53"/>
    <p:sldId id="309" r:id="rId54"/>
    <p:sldId id="308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21" autoAdjust="0"/>
    <p:restoredTop sz="94660"/>
  </p:normalViewPr>
  <p:slideViewPr>
    <p:cSldViewPr snapToGrid="0">
      <p:cViewPr>
        <p:scale>
          <a:sx n="75" d="100"/>
          <a:sy n="75" d="100"/>
        </p:scale>
        <p:origin x="55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14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02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01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6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2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7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4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002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1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03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6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5272C-6B4A-4C65-BFBA-2D7DC557BCEC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2C78D-2FB1-42BE-BA0D-82FA3F9789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74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32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g"/><Relationship Id="rId4" Type="http://schemas.openxmlformats.org/officeDocument/2006/relationships/image" Target="../media/image29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46663" y="982638"/>
            <a:ext cx="314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gorbachev</a:t>
            </a:r>
            <a:r>
              <a:rPr lang="en-US" dirty="0" err="1" smtClean="0"/>
              <a:t>:HOMICIDE:IS-A-BELL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58603" y="1028804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Angry birds</a:t>
            </a:r>
          </a:p>
          <a:p>
            <a:r>
              <a:rPr lang="en-US" dirty="0" smtClean="0"/>
              <a:t>Strip Dancer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847463" y="2088107"/>
            <a:ext cx="2429301" cy="66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Isabelle </a:t>
            </a:r>
            <a:r>
              <a:rPr lang="en-US" strike="sngStrike" dirty="0" err="1" smtClean="0"/>
              <a:t>Rampf</a:t>
            </a:r>
            <a:endParaRPr lang="en-US" strike="sngStrike" dirty="0" smtClean="0"/>
          </a:p>
          <a:p>
            <a:pPr algn="ctr"/>
            <a:r>
              <a:rPr lang="en-US" dirty="0" smtClean="0"/>
              <a:t>IT </a:t>
            </a:r>
            <a:r>
              <a:rPr lang="en-US" dirty="0" err="1" smtClean="0"/>
              <a:t>Adminstror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95350" y="2088106"/>
            <a:ext cx="2429301" cy="66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Stephanie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446662" y="613306"/>
            <a:ext cx="389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	WAR(</a:t>
            </a:r>
            <a:r>
              <a:rPr lang="en-US" strike="sngStrike" dirty="0" err="1" smtClean="0"/>
              <a:t>kriestrasse</a:t>
            </a:r>
            <a:r>
              <a:rPr lang="en-US" strike="sngStrike" dirty="0" smtClean="0"/>
              <a:t> 33, </a:t>
            </a:r>
            <a:r>
              <a:rPr lang="en-US" strike="sngStrike" dirty="0" err="1" smtClean="0"/>
              <a:t>Karlruhe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3" name="Straight Connector 12"/>
          <p:cNvCxnSpPr>
            <a:stCxn id="8" idx="1"/>
          </p:cNvCxnSpPr>
          <p:nvPr/>
        </p:nvCxnSpPr>
        <p:spPr>
          <a:xfrm flipV="1">
            <a:off x="4858603" y="1028804"/>
            <a:ext cx="1501254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3"/>
          </p:cNvCxnSpPr>
          <p:nvPr/>
        </p:nvCxnSpPr>
        <p:spPr>
          <a:xfrm flipV="1">
            <a:off x="4858603" y="1351970"/>
            <a:ext cx="1343638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7337" y="327546"/>
            <a:ext cx="2866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MERKE</a:t>
            </a:r>
            <a:r>
              <a:rPr lang="en-US" dirty="0" smtClean="0"/>
              <a:t>L:HOMICIDE:LUX:VHS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1417758">
            <a:off x="6091802" y="489010"/>
            <a:ext cx="2321459" cy="237224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1417758">
            <a:off x="10239078" y="-203487"/>
            <a:ext cx="2321459" cy="237224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232512" y="-41388"/>
            <a:ext cx="445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41.Phil.VHS.ghohceo.ATOMBOBM(</a:t>
            </a:r>
            <a:r>
              <a:rPr lang="en-US" dirty="0" err="1" smtClean="0"/>
              <a:t>dr</a:t>
            </a:r>
            <a:r>
              <a:rPr lang="en-US" dirty="0" smtClean="0"/>
              <a:t>/</a:t>
            </a:r>
            <a:r>
              <a:rPr lang="en-US" dirty="0" err="1" smtClean="0"/>
              <a:t>j,HAHN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228299" y="3193576"/>
            <a:ext cx="10645253" cy="2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188657" y="2565779"/>
            <a:ext cx="1419367" cy="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95350" y="3254843"/>
            <a:ext cx="8604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Homicide of Luxury from </a:t>
            </a:r>
            <a:r>
              <a:rPr lang="en-US" dirty="0" err="1" smtClean="0"/>
              <a:t>Chanzcellor</a:t>
            </a:r>
            <a:r>
              <a:rPr lang="en-US" dirty="0" smtClean="0"/>
              <a:t>(</a:t>
            </a:r>
            <a:r>
              <a:rPr lang="en-US" strike="sngStrike" dirty="0" err="1" smtClean="0"/>
              <a:t>ddr</a:t>
            </a:r>
            <a:r>
              <a:rPr lang="en-US" dirty="0" smtClean="0"/>
              <a:t>) and </a:t>
            </a:r>
            <a:r>
              <a:rPr lang="en-US" strike="sngStrike" dirty="0" err="1" smtClean="0"/>
              <a:t>Zhar</a:t>
            </a:r>
            <a:r>
              <a:rPr lang="en-US" strike="sngStrike" dirty="0" smtClean="0"/>
              <a:t>(soviet </a:t>
            </a:r>
            <a:r>
              <a:rPr lang="en-US" strike="sngStrike" dirty="0" err="1" smtClean="0"/>
              <a:t>uninon</a:t>
            </a:r>
            <a:r>
              <a:rPr lang="en-US" strike="sngStrike" dirty="0" smtClean="0"/>
              <a:t>)   </a:t>
            </a:r>
            <a:r>
              <a:rPr lang="en-US" strike="sngStrike" dirty="0" err="1" smtClean="0"/>
              <a:t>zhar</a:t>
            </a:r>
            <a:r>
              <a:rPr lang="en-US" strike="sngStrike" dirty="0" smtClean="0"/>
              <a:t>? 21</a:t>
            </a:r>
            <a:r>
              <a:rPr lang="en-US" strike="sngStrike" baseline="30000" dirty="0" smtClean="0"/>
              <a:t>st</a:t>
            </a:r>
            <a:r>
              <a:rPr lang="en-US" strike="sngStrike" dirty="0" smtClean="0"/>
              <a:t> century</a:t>
            </a:r>
          </a:p>
          <a:p>
            <a:r>
              <a:rPr lang="en-US" strike="sngStrike" dirty="0" err="1" smtClean="0"/>
              <a:t>Befoce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Chemicles</a:t>
            </a:r>
            <a:r>
              <a:rPr lang="en-US" strike="sngStrike" dirty="0" smtClean="0"/>
              <a:t> company </a:t>
            </a:r>
            <a:r>
              <a:rPr lang="en-US" strike="sngStrike" dirty="0" err="1" smtClean="0"/>
              <a:t>millore</a:t>
            </a:r>
            <a:r>
              <a:rPr lang="en-US" strike="sngStrike" dirty="0" smtClean="0"/>
              <a:t> </a:t>
            </a:r>
            <a:r>
              <a:rPr lang="en-US" dirty="0" smtClean="0"/>
              <a:t>HOMICIDE:IS-A-BELL …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253244" y="3984788"/>
            <a:ext cx="10645253" cy="2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271749" y="4121624"/>
            <a:ext cx="1626743" cy="1132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847463" y="4568062"/>
            <a:ext cx="65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Excel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709930" y="4503340"/>
            <a:ext cx="93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Scanner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9785445" y="4121624"/>
            <a:ext cx="68239" cy="2565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598314" y="4598451"/>
            <a:ext cx="59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DVD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598314" y="4312693"/>
            <a:ext cx="120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Granfather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271749" y="4217158"/>
            <a:ext cx="1626743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5247547" y="4568062"/>
            <a:ext cx="2121479" cy="9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5085120" y="1675134"/>
            <a:ext cx="813372" cy="282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211404" y="327546"/>
            <a:ext cx="3896927" cy="80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Arrow 43"/>
          <p:cNvSpPr/>
          <p:nvPr/>
        </p:nvSpPr>
        <p:spPr>
          <a:xfrm rot="865294">
            <a:off x="8432104" y="-226000"/>
            <a:ext cx="347401" cy="66265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6182436" y="5227093"/>
            <a:ext cx="1746913" cy="162408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7369026" y="3756546"/>
            <a:ext cx="191834" cy="1497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008401" y="0"/>
            <a:ext cx="21820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Person places strip dancer</a:t>
            </a:r>
          </a:p>
          <a:p>
            <a:r>
              <a:rPr lang="en-US" sz="1000" dirty="0" smtClean="0"/>
              <a:t>On screen installation and University</a:t>
            </a:r>
          </a:p>
          <a:p>
            <a:r>
              <a:rPr lang="en-US" sz="1000" dirty="0" smtClean="0"/>
              <a:t>Professor start Sex Abuse Test Agents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80286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99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Phycosis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33767" y="492684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1082" y="293511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florian</a:t>
            </a:r>
            <a:endParaRPr lang="en-US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032310" y="1651379"/>
            <a:ext cx="2129051" cy="1460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37528" y="2033516"/>
            <a:ext cx="394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nonPoliceCfgLogical.nonPolcieSinLogical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61361" y="1828800"/>
            <a:ext cx="436729" cy="204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373504" y="2402848"/>
            <a:ext cx="1583141" cy="90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83987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-25380" y="655702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10845800" y="5766303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1429253" y="5637123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822653" y="336034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Roth.ibm.damiler</a:t>
            </a:r>
            <a:r>
              <a:rPr lang="en-US" dirty="0" smtClean="0"/>
              <a:t>.(</a:t>
            </a:r>
            <a:r>
              <a:rPr lang="en-US" strike="sngStrike" dirty="0" smtClean="0"/>
              <a:t>Sunday breakfast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474915" y="731501"/>
            <a:ext cx="838200" cy="2271533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374900" y="885309"/>
            <a:ext cx="546100" cy="64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81201" y="666969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tree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289300" y="705366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441700" y="857766"/>
            <a:ext cx="743428" cy="178966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594100" y="1010166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746500" y="1162566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1127979">
            <a:off x="2716825" y="672926"/>
            <a:ext cx="393700" cy="24246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2647950" y="520700"/>
            <a:ext cx="1973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001622" y="1174433"/>
            <a:ext cx="419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Roth.ibmd.miler.employee.viginga.rommet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8077200" y="1600200"/>
            <a:ext cx="3504453" cy="412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nonPoliceDocumentLogical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39470" y="67868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1D8723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78" y="3409434"/>
            <a:ext cx="2605085" cy="3460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548220" y="1912382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1D8723</a:t>
            </a:r>
            <a:endParaRPr lang="en-US" sz="10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93318" y="2289373"/>
            <a:ext cx="1401082" cy="138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921000" y="2661122"/>
            <a:ext cx="1110299" cy="121237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01800" y="3409434"/>
            <a:ext cx="3302000" cy="281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16778" y="731501"/>
            <a:ext cx="904222" cy="193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7442682">
            <a:off x="1439183" y="1825427"/>
            <a:ext cx="198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nonPoliceMontring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47950" y="3003034"/>
            <a:ext cx="1383349" cy="87046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578" y="3770655"/>
            <a:ext cx="583644" cy="77519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247977" y="3431113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1D8723</a:t>
            </a:r>
            <a:endParaRPr lang="en-US" sz="10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073" y="3770654"/>
            <a:ext cx="583644" cy="77519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068746" y="3431113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1D8726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9052073" y="3485455"/>
            <a:ext cx="3532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Amy </a:t>
            </a:r>
            <a:r>
              <a:rPr lang="en-US" dirty="0" err="1" smtClean="0"/>
              <a:t>Borgoff</a:t>
            </a:r>
            <a:r>
              <a:rPr lang="en-US" dirty="0" smtClean="0"/>
              <a:t> (1D8726)</a:t>
            </a:r>
          </a:p>
          <a:p>
            <a:r>
              <a:rPr lang="en-US" dirty="0"/>
              <a:t>	</a:t>
            </a:r>
            <a:r>
              <a:rPr lang="en-US" dirty="0" err="1" smtClean="0"/>
              <a:t>ibm.daimler.wsam.cyeana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364660" y="3346381"/>
            <a:ext cx="1231728" cy="3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34400" y="2767568"/>
            <a:ext cx="2188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Cyanea</a:t>
            </a:r>
            <a:r>
              <a:rPr lang="en-US" strike="sngStrike" dirty="0" smtClean="0"/>
              <a:t> ( acquisition )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8115300" y="3335422"/>
            <a:ext cx="127278" cy="1029407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8990982" y="3335422"/>
            <a:ext cx="127278" cy="1029407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234749" y="5373300"/>
            <a:ext cx="284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(delta).avg.IBM.DAIMLER.ID.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744" y="3693949"/>
            <a:ext cx="583644" cy="77519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>
            <a:off x="9914853" y="3377114"/>
            <a:ext cx="127278" cy="1029407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192" y="4715318"/>
            <a:ext cx="583644" cy="775199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>
            <a:off x="7956232" y="4259161"/>
            <a:ext cx="127278" cy="1029407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44601" y="4547479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1D8729</a:t>
            </a:r>
            <a:endParaRPr lang="en-US" sz="1000" dirty="0"/>
          </a:p>
        </p:txBody>
      </p:sp>
      <p:sp>
        <p:nvSpPr>
          <p:cNvPr id="23" name="Rectangle 22"/>
          <p:cNvSpPr/>
          <p:nvPr/>
        </p:nvSpPr>
        <p:spPr>
          <a:xfrm>
            <a:off x="7603049" y="3169334"/>
            <a:ext cx="5133027" cy="2119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681353" y="5701713"/>
            <a:ext cx="3903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Ibm.damiler.partner.tamgroup</a:t>
            </a:r>
            <a:endParaRPr lang="en-US" dirty="0" smtClean="0"/>
          </a:p>
          <a:p>
            <a:r>
              <a:rPr lang="en-US" b="1" dirty="0" err="1" smtClean="0"/>
              <a:t>Ibm.dmiler.apple.accneter.touch.potral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7512475" y="2178522"/>
            <a:ext cx="5133027" cy="6493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242975"/>
            <a:ext cx="412235" cy="54753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82" y="2296925"/>
            <a:ext cx="373678" cy="49632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207" y="2309533"/>
            <a:ext cx="373678" cy="496321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>
            <a:off x="7872624" y="2175233"/>
            <a:ext cx="155562" cy="683015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021471" y="1961918"/>
            <a:ext cx="31229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 smtClean="0"/>
              <a:t>Ibm.damier.accentuer</a:t>
            </a:r>
            <a:r>
              <a:rPr lang="en-US" b="1" strike="sngStrike" dirty="0" smtClean="0"/>
              <a:t>/</a:t>
            </a:r>
            <a:r>
              <a:rPr lang="en-US" b="1" strike="sngStrike" dirty="0" err="1" smtClean="0"/>
              <a:t>pwc</a:t>
            </a:r>
            <a:r>
              <a:rPr lang="en-US" b="1" strike="sngStrike" dirty="0" smtClean="0"/>
              <a:t>/</a:t>
            </a:r>
            <a:r>
              <a:rPr lang="en-US" b="1" strike="sngStrike" dirty="0" err="1" smtClean="0"/>
              <a:t>igs</a:t>
            </a:r>
            <a:endParaRPr lang="en-US" b="1" strike="sngStrike" dirty="0" smtClean="0"/>
          </a:p>
          <a:p>
            <a:r>
              <a:rPr lang="en-US" b="1" dirty="0" err="1" smtClean="0"/>
              <a:t>Ibm.dmiler.apple.accneter</a:t>
            </a:r>
            <a:r>
              <a:rPr lang="en-US" b="1" dirty="0" smtClean="0"/>
              <a:t> l</a:t>
            </a:r>
            <a:endParaRPr lang="en-US" b="1" dirty="0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8826222" y="2188244"/>
            <a:ext cx="155562" cy="683015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9738148" y="2199049"/>
            <a:ext cx="155562" cy="683015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772125" y="1879216"/>
            <a:ext cx="2188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Cyanea</a:t>
            </a:r>
            <a:r>
              <a:rPr lang="en-US" strike="sngStrike" dirty="0" smtClean="0"/>
              <a:t> ( acquisition )</a:t>
            </a:r>
            <a:endParaRPr lang="en-US" strike="sngStrike" dirty="0"/>
          </a:p>
        </p:txBody>
      </p:sp>
      <p:sp>
        <p:nvSpPr>
          <p:cNvPr id="67" name="Rectangle 66"/>
          <p:cNvSpPr/>
          <p:nvPr/>
        </p:nvSpPr>
        <p:spPr>
          <a:xfrm>
            <a:off x="7883163" y="501025"/>
            <a:ext cx="198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DID NOT DO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9356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-25380" y="655702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474951" y="655702"/>
            <a:ext cx="11897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 </a:t>
            </a:r>
          </a:p>
          <a:p>
            <a:r>
              <a:rPr lang="en-US" dirty="0" smtClean="0"/>
              <a:t>INNOCENT</a:t>
            </a:r>
          </a:p>
          <a:p>
            <a:endParaRPr lang="en-US" dirty="0" smtClean="0"/>
          </a:p>
          <a:p>
            <a:r>
              <a:rPr lang="en-US" dirty="0" smtClean="0"/>
              <a:t>ALIVE</a:t>
            </a:r>
          </a:p>
          <a:p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29538" y="4408509"/>
            <a:ext cx="1922462" cy="19224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3300" y="748035"/>
            <a:ext cx="1828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FIAT CHERRYTREE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42070" y="2794000"/>
            <a:ext cx="3152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CAR(carl-</a:t>
            </a:r>
            <a:r>
              <a:rPr lang="en-US" dirty="0" err="1" smtClean="0"/>
              <a:t>benz</a:t>
            </a:r>
            <a:r>
              <a:rPr lang="en-US" dirty="0" smtClean="0"/>
              <a:t>-</a:t>
            </a:r>
            <a:r>
              <a:rPr lang="en-US" dirty="0" err="1" smtClean="0"/>
              <a:t>strase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He will be </a:t>
            </a:r>
            <a:r>
              <a:rPr lang="en-US" strike="sngStrike" dirty="0" err="1" smtClean="0"/>
              <a:t>starding</a:t>
            </a:r>
            <a:r>
              <a:rPr lang="en-US" strike="sngStrike" dirty="0" smtClean="0"/>
              <a:t> here at this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DJ </a:t>
            </a:r>
            <a:r>
              <a:rPr lang="en-US" strike="sngStrike" dirty="0" err="1" smtClean="0"/>
              <a:t>tableruing</a:t>
            </a:r>
            <a:r>
              <a:rPr lang="en-US" strike="sngStrike" dirty="0" smtClean="0"/>
              <a:t> in 1994 she will</a:t>
            </a:r>
          </a:p>
          <a:p>
            <a:r>
              <a:rPr lang="en-US" strike="sngStrike" dirty="0" smtClean="0"/>
              <a:t>Be in the other </a:t>
            </a:r>
            <a:r>
              <a:rPr lang="en-US" strike="sngStrike" dirty="0" err="1" smtClean="0"/>
              <a:t>romm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withough</a:t>
            </a:r>
            <a:endParaRPr lang="en-US" strike="sngStrike" dirty="0" smtClean="0"/>
          </a:p>
          <a:p>
            <a:r>
              <a:rPr lang="en-US" strike="sngStrike" dirty="0" smtClean="0"/>
              <a:t>Hip ASSHOLE hop fucking</a:t>
            </a:r>
            <a:endParaRPr lang="en-US" strike="sngStrik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7289800" y="4508500"/>
            <a:ext cx="3378200" cy="194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642070" y="4508500"/>
            <a:ext cx="480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MONESTAY WAY(</a:t>
            </a:r>
            <a:r>
              <a:rPr lang="en-US" dirty="0" err="1" smtClean="0"/>
              <a:t>kloster</a:t>
            </a:r>
            <a:r>
              <a:rPr lang="en-US" dirty="0" smtClean="0"/>
              <a:t> </a:t>
            </a:r>
            <a:r>
              <a:rPr lang="en-US" dirty="0" err="1" smtClean="0"/>
              <a:t>weg</a:t>
            </a:r>
            <a:r>
              <a:rPr lang="en-US" dirty="0" smtClean="0"/>
              <a:t>).</a:t>
            </a:r>
            <a:r>
              <a:rPr lang="en-US" dirty="0" err="1" smtClean="0"/>
              <a:t>nonPiceConetItems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778740" y="3622490"/>
            <a:ext cx="671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099780" y="2095500"/>
            <a:ext cx="1357920" cy="430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099780" y="3036506"/>
            <a:ext cx="1357920" cy="430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else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504905" y="5185074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INNOCENT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804125" y="2126331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ALIVE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98916" y="2596834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457700" y="2915366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INNOCENT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794500" y="4408509"/>
            <a:ext cx="3454400" cy="13064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946900" y="4560909"/>
            <a:ext cx="3454400" cy="13064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099300" y="4713309"/>
            <a:ext cx="3454400" cy="13064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20988" y="932701"/>
            <a:ext cx="2578312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487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82E9A1-6058-4246-ABEF-DB203A1B2DC0}"/>
              </a:ext>
            </a:extLst>
          </p:cNvPr>
          <p:cNvSpPr txBox="1"/>
          <p:nvPr/>
        </p:nvSpPr>
        <p:spPr>
          <a:xfrm>
            <a:off x="1115202" y="1020782"/>
            <a:ext cx="43646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HOMICDE:GOD:IS-A-BELL(</a:t>
            </a:r>
            <a:r>
              <a:rPr lang="en-US" strike="sngStrike" dirty="0"/>
              <a:t>soviet union</a:t>
            </a:r>
            <a:r>
              <a:rPr lang="en-US" dirty="0"/>
              <a:t>)</a:t>
            </a:r>
          </a:p>
          <a:p>
            <a:r>
              <a:rPr lang="en-US" dirty="0"/>
              <a:t>1994 HOMICDIE:GOD:LUX(</a:t>
            </a:r>
            <a:r>
              <a:rPr lang="en-US" strike="sngStrike" dirty="0" err="1"/>
              <a:t>ddr</a:t>
            </a:r>
            <a:r>
              <a:rPr lang="en-US" dirty="0"/>
              <a:t>)</a:t>
            </a:r>
          </a:p>
          <a:p>
            <a:r>
              <a:rPr lang="en-US" dirty="0"/>
              <a:t>1991 WWI.HOMICIDE:KYRSTAL</a:t>
            </a:r>
          </a:p>
          <a:p>
            <a:endParaRPr lang="en-US" dirty="0"/>
          </a:p>
          <a:p>
            <a:r>
              <a:rPr lang="en-US" dirty="0"/>
              <a:t>1994 HOMICIDE:SUNSTROKE</a:t>
            </a:r>
          </a:p>
          <a:p>
            <a:r>
              <a:rPr lang="en-US" dirty="0"/>
              <a:t>2000 HOMICIDE:MAYOR</a:t>
            </a:r>
          </a:p>
          <a:p>
            <a:endParaRPr lang="en-US" dirty="0"/>
          </a:p>
          <a:p>
            <a:r>
              <a:rPr lang="en-US" dirty="0"/>
              <a:t>1982 HOMICDE:FETUS:LUX</a:t>
            </a:r>
          </a:p>
          <a:p>
            <a:r>
              <a:rPr lang="en-US" dirty="0"/>
              <a:t>2000 HOMCIDE:FETUS:VIRGIN:MARY</a:t>
            </a:r>
          </a:p>
          <a:p>
            <a:endParaRPr lang="en-US" dirty="0"/>
          </a:p>
          <a:p>
            <a:r>
              <a:rPr lang="en-US" dirty="0"/>
              <a:t>1996 HOMCIDE:CHILD(2)</a:t>
            </a:r>
          </a:p>
          <a:p>
            <a:r>
              <a:rPr lang="en-US" dirty="0"/>
              <a:t>199 HOMCIDE:CHILD(7)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HOMICDE:GOD</a:t>
            </a:r>
          </a:p>
          <a:p>
            <a:r>
              <a:rPr lang="en-US" dirty="0"/>
              <a:t>1994 HOMCIDE:JESUS</a:t>
            </a:r>
          </a:p>
          <a:p>
            <a:r>
              <a:rPr lang="en-US" dirty="0"/>
              <a:t>2016 HOMICDE:PETER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D3208-2859-4B04-9BE3-889C9C8100F7}"/>
              </a:ext>
            </a:extLst>
          </p:cNvPr>
          <p:cNvSpPr/>
          <p:nvPr/>
        </p:nvSpPr>
        <p:spPr>
          <a:xfrm>
            <a:off x="1752600" y="260350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HOMICIDE:JFK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4E7B3-C9EA-4564-A87B-56F5279A769B}"/>
              </a:ext>
            </a:extLst>
          </p:cNvPr>
          <p:cNvSpPr/>
          <p:nvPr/>
        </p:nvSpPr>
        <p:spPr>
          <a:xfrm>
            <a:off x="8402797" y="734968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HOMICDE:MLK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F972D7-E3C2-4F6E-9DF7-522C77B18622}"/>
              </a:ext>
            </a:extLst>
          </p:cNvPr>
          <p:cNvCxnSpPr/>
          <p:nvPr/>
        </p:nvCxnSpPr>
        <p:spPr>
          <a:xfrm>
            <a:off x="8558057" y="520700"/>
            <a:ext cx="1436843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CF3E7C-EDA8-4092-AD1D-5632034EDB83}"/>
              </a:ext>
            </a:extLst>
          </p:cNvPr>
          <p:cNvCxnSpPr>
            <a:cxnSpLocks/>
          </p:cNvCxnSpPr>
          <p:nvPr/>
        </p:nvCxnSpPr>
        <p:spPr>
          <a:xfrm>
            <a:off x="4102100" y="1308100"/>
            <a:ext cx="828022" cy="10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11D68E-11AA-49A9-A61A-0EE91B0D4734}"/>
              </a:ext>
            </a:extLst>
          </p:cNvPr>
          <p:cNvCxnSpPr>
            <a:cxnSpLocks/>
          </p:cNvCxnSpPr>
          <p:nvPr/>
        </p:nvCxnSpPr>
        <p:spPr>
          <a:xfrm>
            <a:off x="4020318" y="1576480"/>
            <a:ext cx="780282" cy="81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12E1A-E137-4190-BDB6-E6773F4356C2}"/>
              </a:ext>
            </a:extLst>
          </p:cNvPr>
          <p:cNvCxnSpPr>
            <a:cxnSpLocks/>
          </p:cNvCxnSpPr>
          <p:nvPr/>
        </p:nvCxnSpPr>
        <p:spPr>
          <a:xfrm>
            <a:off x="3671068" y="1689100"/>
            <a:ext cx="1281932" cy="8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7D240B-1701-4B57-B206-0DF65896EACB}"/>
              </a:ext>
            </a:extLst>
          </p:cNvPr>
          <p:cNvCxnSpPr>
            <a:cxnSpLocks/>
          </p:cNvCxnSpPr>
          <p:nvPr/>
        </p:nvCxnSpPr>
        <p:spPr>
          <a:xfrm>
            <a:off x="4076213" y="2230530"/>
            <a:ext cx="820228" cy="42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5456C0-AF81-4761-BEF6-FE7C1EB7DC0A}"/>
              </a:ext>
            </a:extLst>
          </p:cNvPr>
          <p:cNvCxnSpPr>
            <a:cxnSpLocks/>
          </p:cNvCxnSpPr>
          <p:nvPr/>
        </p:nvCxnSpPr>
        <p:spPr>
          <a:xfrm>
            <a:off x="3890796" y="2500220"/>
            <a:ext cx="1158045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682DB-A5FC-44B6-9521-D086D14C94C6}"/>
              </a:ext>
            </a:extLst>
          </p:cNvPr>
          <p:cNvCxnSpPr>
            <a:cxnSpLocks/>
          </p:cNvCxnSpPr>
          <p:nvPr/>
        </p:nvCxnSpPr>
        <p:spPr>
          <a:xfrm flipV="1">
            <a:off x="3804295" y="2964933"/>
            <a:ext cx="1148705" cy="20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5F78E4-C444-41C8-9ECC-1C9897B76174}"/>
              </a:ext>
            </a:extLst>
          </p:cNvPr>
          <p:cNvCxnSpPr>
            <a:cxnSpLocks/>
          </p:cNvCxnSpPr>
          <p:nvPr/>
        </p:nvCxnSpPr>
        <p:spPr>
          <a:xfrm flipV="1">
            <a:off x="4673600" y="3117334"/>
            <a:ext cx="431800" cy="25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F06A8D-706F-4837-B7C2-055DA9AF7A49}"/>
              </a:ext>
            </a:extLst>
          </p:cNvPr>
          <p:cNvCxnSpPr>
            <a:cxnSpLocks/>
          </p:cNvCxnSpPr>
          <p:nvPr/>
        </p:nvCxnSpPr>
        <p:spPr>
          <a:xfrm flipV="1">
            <a:off x="3804295" y="331608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848A-0A7A-426F-86AC-B76A7B21C0FC}"/>
              </a:ext>
            </a:extLst>
          </p:cNvPr>
          <p:cNvCxnSpPr>
            <a:cxnSpLocks/>
          </p:cNvCxnSpPr>
          <p:nvPr/>
        </p:nvCxnSpPr>
        <p:spPr>
          <a:xfrm flipV="1">
            <a:off x="3565394" y="364711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EB9760-2763-46B5-BC06-8D03A0CE3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9933" y="288625"/>
            <a:ext cx="523875" cy="5238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9CB89-A5CF-4541-8254-FAE2A31D85C9}"/>
              </a:ext>
            </a:extLst>
          </p:cNvPr>
          <p:cNvCxnSpPr/>
          <p:nvPr/>
        </p:nvCxnSpPr>
        <p:spPr>
          <a:xfrm>
            <a:off x="595630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24EC6-C067-4976-8EF9-E7BD2FF02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39" y="290356"/>
            <a:ext cx="385576" cy="4446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F78EFF-4AFC-4997-BA5D-11E20B884F70}"/>
              </a:ext>
            </a:extLst>
          </p:cNvPr>
          <p:cNvCxnSpPr/>
          <p:nvPr/>
        </p:nvCxnSpPr>
        <p:spPr>
          <a:xfrm>
            <a:off x="682129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E18959-AC19-45F9-B0E8-DEA902E6423C}"/>
              </a:ext>
            </a:extLst>
          </p:cNvPr>
          <p:cNvSpPr/>
          <p:nvPr/>
        </p:nvSpPr>
        <p:spPr>
          <a:xfrm rot="5755332">
            <a:off x="6090674" y="957017"/>
            <a:ext cx="636234" cy="383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1C790-79B8-49A8-9048-82B907ACCB5F}"/>
              </a:ext>
            </a:extLst>
          </p:cNvPr>
          <p:cNvSpPr txBox="1"/>
          <p:nvPr/>
        </p:nvSpPr>
        <p:spPr>
          <a:xfrm>
            <a:off x="5759328" y="-48301"/>
            <a:ext cx="30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</a:t>
            </a:r>
            <a:r>
              <a:rPr lang="en-US" dirty="0" err="1"/>
              <a:t>nonPoliceTRXLogical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DDA014-90E0-4F1E-B941-6928D3ED0A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90" y="369737"/>
            <a:ext cx="333375" cy="33337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EEA84-B236-4325-BA53-8F5EFF1B0271}"/>
              </a:ext>
            </a:extLst>
          </p:cNvPr>
          <p:cNvCxnSpPr/>
          <p:nvPr/>
        </p:nvCxnSpPr>
        <p:spPr>
          <a:xfrm>
            <a:off x="7569122" y="321031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6C5F9A-DCAE-4906-B3E5-078D13284D43}"/>
              </a:ext>
            </a:extLst>
          </p:cNvPr>
          <p:cNvCxnSpPr>
            <a:cxnSpLocks/>
          </p:cNvCxnSpPr>
          <p:nvPr/>
        </p:nvCxnSpPr>
        <p:spPr>
          <a:xfrm flipV="1">
            <a:off x="3481198" y="4555638"/>
            <a:ext cx="1415243" cy="9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510BB-2189-4981-AF90-E26E4262E0D4}"/>
              </a:ext>
            </a:extLst>
          </p:cNvPr>
          <p:cNvCxnSpPr>
            <a:cxnSpLocks/>
          </p:cNvCxnSpPr>
          <p:nvPr/>
        </p:nvCxnSpPr>
        <p:spPr>
          <a:xfrm flipV="1">
            <a:off x="3461234" y="4707587"/>
            <a:ext cx="1521708" cy="112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3966F6-1BC7-4B96-A957-42AC40435A8F}"/>
              </a:ext>
            </a:extLst>
          </p:cNvPr>
          <p:cNvSpPr txBox="1"/>
          <p:nvPr/>
        </p:nvSpPr>
        <p:spPr>
          <a:xfrm>
            <a:off x="3423162" y="658399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Rich,capilsim</a:t>
            </a:r>
            <a:endParaRPr lang="en-US" strike="sngStrike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C4D5C-8924-4572-B400-666F6EA53F42}"/>
              </a:ext>
            </a:extLst>
          </p:cNvPr>
          <p:cNvCxnSpPr>
            <a:stCxn id="35" idx="1"/>
          </p:cNvCxnSpPr>
          <p:nvPr/>
        </p:nvCxnSpPr>
        <p:spPr>
          <a:xfrm flipH="1">
            <a:off x="3340387" y="843065"/>
            <a:ext cx="82775" cy="31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7124F-754C-481A-97E1-AA2CDED48D45}"/>
              </a:ext>
            </a:extLst>
          </p:cNvPr>
          <p:cNvCxnSpPr/>
          <p:nvPr/>
        </p:nvCxnSpPr>
        <p:spPr>
          <a:xfrm flipH="1">
            <a:off x="3481198" y="919634"/>
            <a:ext cx="268082" cy="47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E4CA560-DBCD-475B-8FCE-0B2C45CB1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75" y="329167"/>
            <a:ext cx="314535" cy="31453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BC4864-D0D8-40FE-9F27-41EEC338012A}"/>
              </a:ext>
            </a:extLst>
          </p:cNvPr>
          <p:cNvCxnSpPr/>
          <p:nvPr/>
        </p:nvCxnSpPr>
        <p:spPr>
          <a:xfrm>
            <a:off x="3615239" y="260350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757CE7B-AF07-4BA9-84AC-EE5F1CE368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4" y="106651"/>
            <a:ext cx="328878" cy="48674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F7D486-22FD-4444-A3A0-99EA601EF844}"/>
              </a:ext>
            </a:extLst>
          </p:cNvPr>
          <p:cNvCxnSpPr/>
          <p:nvPr/>
        </p:nvCxnSpPr>
        <p:spPr>
          <a:xfrm>
            <a:off x="4440076" y="107876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03A0DB-BED2-4517-B8A4-77BDB7874325}"/>
              </a:ext>
            </a:extLst>
          </p:cNvPr>
          <p:cNvCxnSpPr/>
          <p:nvPr/>
        </p:nvCxnSpPr>
        <p:spPr>
          <a:xfrm>
            <a:off x="4812522" y="5422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0C88C1-28CD-41F5-9952-8F1F4E98D9B3}"/>
              </a:ext>
            </a:extLst>
          </p:cNvPr>
          <p:cNvCxnSpPr>
            <a:cxnSpLocks/>
          </p:cNvCxnSpPr>
          <p:nvPr/>
        </p:nvCxnSpPr>
        <p:spPr>
          <a:xfrm flipH="1">
            <a:off x="3897462" y="708710"/>
            <a:ext cx="50397" cy="71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D8D215-C7E4-4284-970C-658E178D2D27}"/>
              </a:ext>
            </a:extLst>
          </p:cNvPr>
          <p:cNvCxnSpPr/>
          <p:nvPr/>
        </p:nvCxnSpPr>
        <p:spPr>
          <a:xfrm>
            <a:off x="4964922" y="6946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1C207C8-980C-4BEF-8AB7-EF73934E84C5}"/>
              </a:ext>
            </a:extLst>
          </p:cNvPr>
          <p:cNvSpPr/>
          <p:nvPr/>
        </p:nvSpPr>
        <p:spPr>
          <a:xfrm>
            <a:off x="1184137" y="4572550"/>
            <a:ext cx="363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2016 HOMICDE:AUSLAEDER :OSAMA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A90C17B-69AB-4C26-AACE-6CCB17CCD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146" y="2195709"/>
            <a:ext cx="1676400" cy="189547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228724" y="5849463"/>
            <a:ext cx="3888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2001 </a:t>
            </a:r>
            <a:r>
              <a:rPr lang="en-US" dirty="0" smtClean="0"/>
              <a:t>MERKEL:HOMICDE:TRANSVESTITE</a:t>
            </a:r>
          </a:p>
          <a:p>
            <a:r>
              <a:rPr lang="en-US" dirty="0" smtClean="0"/>
              <a:t>2005 HOMICIDE:NEWARK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56955" y="497286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HOMICD:Blood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sp>
        <p:nvSpPr>
          <p:cNvPr id="44" name="Freeform 43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43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99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Phycosis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33767" y="492684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1082" y="293511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florian</a:t>
            </a:r>
            <a:endParaRPr lang="en-US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07475" y="3411940"/>
            <a:ext cx="1433015" cy="13511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60275" y="3718172"/>
            <a:ext cx="394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nonPoliceCfgLogical.nonPolcieSinLogical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732059" y="3469059"/>
            <a:ext cx="436729" cy="204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148918" y="4114379"/>
            <a:ext cx="1583141" cy="90159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70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25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Phsycology</a:t>
            </a:r>
            <a:r>
              <a:rPr lang="en-US" dirty="0" smtClean="0"/>
              <a:t> of Serial Killer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0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05265" y="3571880"/>
            <a:ext cx="321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000.MILITARY.nonPolcieDaugher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590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99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Phycosis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33767" y="492684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1082" y="293511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florian</a:t>
            </a:r>
            <a:endParaRPr lang="en-US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507475" y="3411940"/>
            <a:ext cx="1433015" cy="13511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60275" y="3718172"/>
            <a:ext cx="394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nonPoliceCfgLogical.nonPolcieSinLogical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732059" y="3469059"/>
            <a:ext cx="436729" cy="2047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4148918" y="4114379"/>
            <a:ext cx="1583141" cy="901595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783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99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Phycosis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33767" y="492684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1082" y="293511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florian</a:t>
            </a:r>
            <a:endParaRPr lang="en-US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032310" y="1651379"/>
            <a:ext cx="2129051" cy="1460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37528" y="2033516"/>
            <a:ext cx="394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nonPoliceCfgLogical.nonPolcieSinLogical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8161361" y="1828800"/>
            <a:ext cx="436729" cy="204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373504" y="2402848"/>
            <a:ext cx="1583141" cy="90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92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26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Phsycology</a:t>
            </a:r>
            <a:r>
              <a:rPr lang="en-US" b="1" dirty="0" smtClean="0"/>
              <a:t> of Serial Killer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308979" y="3138985"/>
            <a:ext cx="104522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fine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ibm.daimel.</a:t>
            </a:r>
            <a:r>
              <a:rPr lang="en-US" sz="9600" strike="sngStrike" dirty="0" err="1" smtClean="0"/>
              <a:t>appel</a:t>
            </a:r>
            <a:r>
              <a:rPr lang="en-US" dirty="0" err="1" smtClean="0"/>
              <a:t>.accnetuer.</a:t>
            </a:r>
            <a:r>
              <a:rPr lang="en-US" sz="9600" strike="sngStrike" dirty="0" err="1" smtClean="0"/>
              <a:t>touch</a:t>
            </a:r>
            <a:r>
              <a:rPr lang="en-US" dirty="0" err="1" smtClean="0"/>
              <a:t>.keep.alive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26" name="Picture 2" descr="Latching Global ReSet Button for Around the World - STI 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489" y="3756546"/>
            <a:ext cx="3002359" cy="30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08979" y="3434961"/>
            <a:ext cx="159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EASY BUTTONS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73471" y="4267916"/>
            <a:ext cx="3224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Configuring TCP </a:t>
            </a:r>
            <a:r>
              <a:rPr lang="en-US" dirty="0" err="1" smtClean="0"/>
              <a:t>Keepalive</a:t>
            </a:r>
            <a:r>
              <a:rPr lang="en-US" dirty="0" smtClean="0"/>
              <a:t> Timer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9752" y="475051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- The TCP </a:t>
            </a:r>
            <a:r>
              <a:rPr lang="en-US" dirty="0" err="1" smtClean="0"/>
              <a:t>Keepalive</a:t>
            </a:r>
            <a:r>
              <a:rPr lang="en-US" dirty="0" smtClean="0"/>
              <a:t> Timer feature </a:t>
            </a:r>
          </a:p>
          <a:p>
            <a:r>
              <a:rPr lang="en-US" dirty="0" smtClean="0"/>
              <a:t>introduces the capability to identify </a:t>
            </a:r>
          </a:p>
          <a:p>
            <a:r>
              <a:rPr lang="en-US" dirty="0" smtClean="0"/>
              <a:t>dead connections between multiple </a:t>
            </a:r>
          </a:p>
          <a:p>
            <a:r>
              <a:rPr lang="en-US" dirty="0" smtClean="0"/>
              <a:t>routing devices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240422" y="60641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This module explains how to configure </a:t>
            </a:r>
          </a:p>
          <a:p>
            <a:r>
              <a:rPr lang="en-US" dirty="0" smtClean="0"/>
              <a:t>TCP </a:t>
            </a:r>
            <a:r>
              <a:rPr lang="en-US" dirty="0" err="1" smtClean="0"/>
              <a:t>Keepalive</a:t>
            </a:r>
            <a:r>
              <a:rPr lang="en-US" dirty="0" smtClean="0"/>
              <a:t> Timer in a network.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46413" y="142880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kimberly</a:t>
            </a:r>
            <a:r>
              <a:rPr lang="en-US" dirty="0" smtClean="0"/>
              <a:t>).FBI:WMD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11218460" y="2565779"/>
            <a:ext cx="373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MEKEL.</a:t>
            </a:r>
            <a:r>
              <a:rPr lang="en-US" strike="sngStrike" dirty="0" err="1" smtClean="0"/>
              <a:t>dont</a:t>
            </a:r>
            <a:r>
              <a:rPr lang="en-US" strike="sngStrike" dirty="0" smtClean="0"/>
              <a:t> u </a:t>
            </a:r>
            <a:r>
              <a:rPr lang="en-US" strike="sngStrike" dirty="0" err="1" smtClean="0"/>
              <a:t>cannto</a:t>
            </a:r>
            <a:r>
              <a:rPr lang="en-US" strike="sngStrike" dirty="0" smtClean="0"/>
              <a:t> touch this</a:t>
            </a:r>
            <a:r>
              <a:rPr lang="en-US" dirty="0" smtClean="0"/>
              <a:t>. ELKE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383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262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Phsycology</a:t>
            </a:r>
            <a:r>
              <a:rPr lang="en-US" b="1" dirty="0" smtClean="0"/>
              <a:t> of Serial Killer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166282" y="1180109"/>
            <a:ext cx="25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kimbergly</a:t>
            </a:r>
            <a:r>
              <a:rPr lang="en-US" dirty="0" smtClean="0"/>
              <a:t>).FBI:WMD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9909584" y="0"/>
            <a:ext cx="20658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ATOMCLOCK</a:t>
            </a:r>
          </a:p>
          <a:p>
            <a:r>
              <a:rPr lang="en-US" sz="1200" strike="sngStrike" dirty="0" smtClean="0"/>
              <a:t>Quartz Circle</a:t>
            </a:r>
            <a:endParaRPr lang="en-US" sz="12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2210937" y="3507475"/>
            <a:ext cx="1442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JUN UN</a:t>
            </a:r>
          </a:p>
          <a:p>
            <a:endParaRPr lang="en-US" dirty="0"/>
          </a:p>
          <a:p>
            <a:r>
              <a:rPr lang="en-US" dirty="0" smtClean="0"/>
              <a:t>VOTER.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74460" y="3603009"/>
            <a:ext cx="1678674" cy="177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89409" y="3507475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MERKEL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5964072" y="3138985"/>
            <a:ext cx="13647" cy="3548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55642" y="3084394"/>
            <a:ext cx="27295" cy="3589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09982" y="3876807"/>
            <a:ext cx="3369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</a:t>
            </a:r>
          </a:p>
          <a:p>
            <a:r>
              <a:rPr lang="en-US" strike="sngStrike" dirty="0" smtClean="0"/>
              <a:t>O</a:t>
            </a:r>
          </a:p>
          <a:p>
            <a:r>
              <a:rPr lang="en-US" strike="sngStrike" dirty="0" smtClean="0"/>
              <a:t>U</a:t>
            </a:r>
          </a:p>
          <a:p>
            <a:r>
              <a:rPr lang="en-US" strike="sngStrike" dirty="0"/>
              <a:t>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77719" y="3343701"/>
            <a:ext cx="3337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</a:t>
            </a:r>
          </a:p>
          <a:p>
            <a:r>
              <a:rPr lang="en-US" strike="sngStrike" dirty="0" smtClean="0"/>
              <a:t>I</a:t>
            </a:r>
          </a:p>
          <a:p>
            <a:r>
              <a:rPr lang="en-US" strike="sngStrike" dirty="0" smtClean="0"/>
              <a:t>N</a:t>
            </a:r>
          </a:p>
          <a:p>
            <a:r>
              <a:rPr lang="en-US" strike="sngStrike" dirty="0"/>
              <a:t>G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998794" y="3603009"/>
            <a:ext cx="4790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998794" y="3780430"/>
            <a:ext cx="4790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46934" y="3003183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HOMICDEI:BILL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89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pic>
        <p:nvPicPr>
          <p:cNvPr id="19" name="Picture 2" descr="Latching Global ReSet Button for Around the World - STI 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874" y="1791269"/>
            <a:ext cx="3002359" cy="3002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47" y="204717"/>
            <a:ext cx="2857500" cy="400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1874" y="327546"/>
            <a:ext cx="6486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Douglass</a:t>
            </a:r>
          </a:p>
          <a:p>
            <a:r>
              <a:rPr lang="en-US" dirty="0" smtClean="0"/>
              <a:t>Andrew Braham; when I </a:t>
            </a:r>
            <a:r>
              <a:rPr lang="en-US" dirty="0" err="1" smtClean="0"/>
              <a:t>desined</a:t>
            </a:r>
            <a:r>
              <a:rPr lang="en-US" dirty="0" smtClean="0"/>
              <a:t> the easy </a:t>
            </a:r>
            <a:r>
              <a:rPr lang="en-US" dirty="0" err="1" smtClean="0"/>
              <a:t>buton</a:t>
            </a:r>
            <a:r>
              <a:rPr lang="en-US" dirty="0" smtClean="0"/>
              <a:t> for Jason ASSHOLE</a:t>
            </a:r>
          </a:p>
          <a:p>
            <a:r>
              <a:rPr lang="en-US" dirty="0" smtClean="0"/>
              <a:t>With my </a:t>
            </a:r>
            <a:r>
              <a:rPr lang="en-US" dirty="0" err="1" smtClean="0"/>
              <a:t>frind</a:t>
            </a:r>
            <a:r>
              <a:rPr lang="en-US" dirty="0" smtClean="0"/>
              <a:t> </a:t>
            </a:r>
            <a:r>
              <a:rPr lang="en-US" dirty="0" err="1" smtClean="0"/>
              <a:t>Sabry</a:t>
            </a:r>
            <a:r>
              <a:rPr lang="en-US" dirty="0" smtClean="0"/>
              <a:t> </a:t>
            </a:r>
            <a:r>
              <a:rPr lang="en-US" dirty="0" err="1" smtClean="0"/>
              <a:t>Tozin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234" y="1791269"/>
            <a:ext cx="2857500" cy="4000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41946" y="5085803"/>
            <a:ext cx="443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VOTERS.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 blacks show up at </a:t>
            </a:r>
            <a:r>
              <a:rPr lang="en-US" dirty="0" smtClean="0"/>
              <a:t>Court Library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15403" y="5950424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CASE: 2008</a:t>
            </a:r>
          </a:p>
          <a:p>
            <a:r>
              <a:rPr lang="en-US" dirty="0" smtClean="0"/>
              <a:t>CASE: 2023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0564" y="5791769"/>
            <a:ext cx="248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nonPoliceCaseCfgLogical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297173" y="6153540"/>
            <a:ext cx="3207224" cy="5844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733252" y="5904257"/>
            <a:ext cx="5714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Ibm.dmiler.apple.accnetuer.touch.employee</a:t>
            </a:r>
            <a:r>
              <a:rPr lang="en-US" dirty="0" smtClean="0"/>
              <a:t>.?.?</a:t>
            </a:r>
          </a:p>
          <a:p>
            <a:r>
              <a:rPr lang="en-US" dirty="0" smtClean="0"/>
              <a:t>(</a:t>
            </a:r>
            <a:r>
              <a:rPr lang="en-US" strike="sngStrike" dirty="0" err="1" smtClean="0"/>
              <a:t>sacrameto</a:t>
            </a:r>
            <a:r>
              <a:rPr lang="en-US" strike="sngStrike" dirty="0" smtClean="0"/>
              <a:t> kings hockey stick</a:t>
            </a:r>
            <a:r>
              <a:rPr lang="en-US" dirty="0" smtClean="0"/>
              <a:t>) </a:t>
            </a:r>
          </a:p>
          <a:p>
            <a:r>
              <a:rPr lang="en-US" b="1" dirty="0" err="1" smtClean="0"/>
              <a:t>White</a:t>
            </a:r>
            <a:r>
              <a:rPr lang="en-US" dirty="0" err="1" smtClean="0"/>
              <a:t>.</a:t>
            </a:r>
            <a:r>
              <a:rPr lang="en-US" strike="sngStrike" dirty="0" err="1" smtClean="0"/>
              <a:t>lsint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socai</a:t>
            </a:r>
            <a:r>
              <a:rPr lang="en-US" strike="sngStrike" dirty="0" smtClean="0"/>
              <a:t> worker) ; I know how my mother </a:t>
            </a:r>
            <a:r>
              <a:rPr lang="en-US" strike="sngStrike" dirty="0" err="1" smtClean="0"/>
              <a:t>suffreed</a:t>
            </a:r>
            <a:endParaRPr lang="en-US" strike="sngStrike" dirty="0"/>
          </a:p>
        </p:txBody>
      </p:sp>
      <p:sp>
        <p:nvSpPr>
          <p:cNvPr id="25" name="Right Arrow 24"/>
          <p:cNvSpPr/>
          <p:nvPr/>
        </p:nvSpPr>
        <p:spPr>
          <a:xfrm rot="8814879">
            <a:off x="2205438" y="-11082"/>
            <a:ext cx="1514901" cy="9233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84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2347415" y="547371"/>
            <a:ext cx="443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VOTERS.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 blacks show up at </a:t>
            </a:r>
            <a:r>
              <a:rPr lang="en-US" dirty="0" smtClean="0"/>
              <a:t>Court Library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8287" y="2515465"/>
            <a:ext cx="13708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CASE: 2008</a:t>
            </a:r>
          </a:p>
          <a:p>
            <a:r>
              <a:rPr lang="en-US" dirty="0" smtClean="0"/>
              <a:t>CASE: 2023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62861" y="2083587"/>
            <a:ext cx="248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nonPoliceCaseCfgLogical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63420" y="2477619"/>
            <a:ext cx="3207224" cy="10575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880870" y="3559822"/>
            <a:ext cx="5714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Ibm.dmiler.apple.accnetuer.touch.employee</a:t>
            </a:r>
            <a:r>
              <a:rPr lang="en-US" dirty="0" smtClean="0"/>
              <a:t>.?.?</a:t>
            </a:r>
          </a:p>
          <a:p>
            <a:r>
              <a:rPr lang="en-US" dirty="0" smtClean="0"/>
              <a:t>(</a:t>
            </a:r>
            <a:r>
              <a:rPr lang="en-US" strike="sngStrike" dirty="0" err="1" smtClean="0"/>
              <a:t>sacrameto</a:t>
            </a:r>
            <a:r>
              <a:rPr lang="en-US" strike="sngStrike" dirty="0" smtClean="0"/>
              <a:t> kings hockey stick</a:t>
            </a:r>
            <a:r>
              <a:rPr lang="en-US" dirty="0" smtClean="0"/>
              <a:t>) </a:t>
            </a:r>
          </a:p>
          <a:p>
            <a:r>
              <a:rPr lang="en-US" b="1" dirty="0" err="1" smtClean="0"/>
              <a:t>White</a:t>
            </a:r>
            <a:r>
              <a:rPr lang="en-US" dirty="0" err="1" smtClean="0"/>
              <a:t>.</a:t>
            </a:r>
            <a:r>
              <a:rPr lang="en-US" strike="sngStrike" dirty="0" err="1" smtClean="0"/>
              <a:t>lsint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socai</a:t>
            </a:r>
            <a:r>
              <a:rPr lang="en-US" strike="sngStrike" dirty="0" smtClean="0"/>
              <a:t> worker) ; I know how my mother </a:t>
            </a:r>
            <a:r>
              <a:rPr lang="en-US" strike="sngStrike" dirty="0" err="1" smtClean="0"/>
              <a:t>suffreed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183642" y="245660"/>
            <a:ext cx="92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DR.RICE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45315" y="1336724"/>
            <a:ext cx="2881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</a:t>
            </a:r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strike="sngStrike" dirty="0" smtClean="0"/>
              <a:t>2pac, </a:t>
            </a:r>
            <a:r>
              <a:rPr lang="en-US" strike="sngStrike" dirty="0" err="1" smtClean="0"/>
              <a:t>Affic</a:t>
            </a:r>
            <a:r>
              <a:rPr lang="en-US" strike="sngStrike" dirty="0" smtClean="0"/>
              <a:t> Quart </a:t>
            </a:r>
            <a:r>
              <a:rPr lang="en-US" strike="sngStrike" dirty="0" err="1" smtClean="0"/>
              <a:t>Cirlce</a:t>
            </a:r>
            <a:endParaRPr lang="en-US" strike="sngStrike" dirty="0" smtClean="0"/>
          </a:p>
          <a:p>
            <a:r>
              <a:rPr lang="en-US" strike="sngStrike" dirty="0" smtClean="0"/>
              <a:t>- Moody Jerry Brown, NCPPA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2183642" y="1013558"/>
            <a:ext cx="150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 </a:t>
            </a:r>
            <a:r>
              <a:rPr lang="en-US" dirty="0" err="1" smtClean="0"/>
              <a:t>Libraian</a:t>
            </a:r>
            <a:endParaRPr lang="en-US" dirty="0" smtClean="0"/>
          </a:p>
          <a:p>
            <a:r>
              <a:rPr lang="en-US" dirty="0" smtClean="0"/>
              <a:t>Police Badge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690761" y="3244334"/>
            <a:ext cx="810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NCPPA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5484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8652680" y="3143460"/>
            <a:ext cx="2729552" cy="20403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72" y="327546"/>
            <a:ext cx="2381250" cy="1914525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 rot="3114675">
            <a:off x="4666344" y="2196080"/>
            <a:ext cx="2321459" cy="2372249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19" y="5183819"/>
            <a:ext cx="639215" cy="85472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8652680" y="3300836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HOMICIDE:IS-A-BELL</a:t>
            </a:r>
            <a:endParaRPr lang="en-US" b="1" dirty="0"/>
          </a:p>
        </p:txBody>
      </p:sp>
      <p:sp>
        <p:nvSpPr>
          <p:cNvPr id="52" name="Rectangle 51"/>
          <p:cNvSpPr/>
          <p:nvPr/>
        </p:nvSpPr>
        <p:spPr>
          <a:xfrm>
            <a:off x="8714490" y="4301108"/>
            <a:ext cx="2429301" cy="668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Isabelle </a:t>
            </a:r>
            <a:r>
              <a:rPr lang="en-US" strike="sngStrike" dirty="0" err="1" smtClean="0"/>
              <a:t>Rampf</a:t>
            </a:r>
            <a:endParaRPr lang="en-US" strike="sngStrike" dirty="0" smtClean="0"/>
          </a:p>
          <a:p>
            <a:pPr algn="ctr"/>
            <a:r>
              <a:rPr lang="en-US" strike="sngStrike" dirty="0" smtClean="0"/>
              <a:t>IT </a:t>
            </a:r>
            <a:r>
              <a:rPr lang="en-US" strike="sngStrike" dirty="0" err="1" smtClean="0"/>
              <a:t>Adminstror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8652680" y="3800972"/>
            <a:ext cx="130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CAPITALISM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5827073" y="4261080"/>
            <a:ext cx="2720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nonPoliceInturuptLogical</a:t>
            </a:r>
            <a:r>
              <a:rPr lang="en-US" dirty="0" smtClean="0"/>
              <a:t>[].</a:t>
            </a:r>
          </a:p>
          <a:p>
            <a:r>
              <a:rPr lang="en-US" dirty="0" err="1" smtClean="0"/>
              <a:t>nonPoliceTRXLogial</a:t>
            </a:r>
            <a:endParaRPr lang="en-US" dirty="0" smtClean="0"/>
          </a:p>
        </p:txBody>
      </p:sp>
      <p:sp>
        <p:nvSpPr>
          <p:cNvPr id="56" name="TextBox 55"/>
          <p:cNvSpPr txBox="1"/>
          <p:nvPr/>
        </p:nvSpPr>
        <p:spPr>
          <a:xfrm>
            <a:off x="5264791" y="4735663"/>
            <a:ext cx="3027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San Quentin State Prison (SQ)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958" y="2429301"/>
            <a:ext cx="4763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1641354" y="564634"/>
            <a:ext cx="9732344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333333"/>
                </a:solidFill>
                <a:latin typeface="Interface"/>
              </a:rPr>
              <a:t>Would you </a:t>
            </a:r>
            <a:r>
              <a:rPr lang="en-US" sz="9600" b="1" dirty="0" smtClean="0">
                <a:solidFill>
                  <a:srgbClr val="333333"/>
                </a:solidFill>
                <a:latin typeface="Interface"/>
              </a:rPr>
              <a:t>push</a:t>
            </a:r>
          </a:p>
          <a:p>
            <a:r>
              <a:rPr lang="en-US" sz="9600" b="1" dirty="0" smtClean="0">
                <a:solidFill>
                  <a:srgbClr val="333333"/>
                </a:solidFill>
                <a:latin typeface="Interface"/>
              </a:rPr>
              <a:t> </a:t>
            </a:r>
            <a:r>
              <a:rPr lang="en-US" sz="9600" b="1" dirty="0">
                <a:solidFill>
                  <a:srgbClr val="333333"/>
                </a:solidFill>
                <a:latin typeface="Interface"/>
              </a:rPr>
              <a:t>the </a:t>
            </a:r>
            <a:r>
              <a:rPr lang="en-US" sz="9600" b="1" dirty="0">
                <a:solidFill>
                  <a:srgbClr val="D1153C"/>
                </a:solidFill>
                <a:latin typeface="Interface"/>
              </a:rPr>
              <a:t>nuclear </a:t>
            </a:r>
            <a:endParaRPr lang="en-US" sz="9600" b="1" dirty="0" smtClean="0">
              <a:solidFill>
                <a:srgbClr val="D1153C"/>
              </a:solidFill>
              <a:latin typeface="Interface"/>
            </a:endParaRPr>
          </a:p>
          <a:p>
            <a:r>
              <a:rPr lang="en-US" sz="9600" b="1" dirty="0" smtClean="0">
                <a:solidFill>
                  <a:srgbClr val="D1153C"/>
                </a:solidFill>
                <a:latin typeface="Interface"/>
              </a:rPr>
              <a:t>button</a:t>
            </a:r>
            <a:r>
              <a:rPr lang="en-US" sz="9600" b="1" dirty="0">
                <a:solidFill>
                  <a:srgbClr val="D1153C"/>
                </a:solidFill>
                <a:latin typeface="Interface"/>
              </a:rPr>
              <a:t>?</a:t>
            </a:r>
            <a:endParaRPr lang="en-US" sz="9600" b="1" dirty="0">
              <a:solidFill>
                <a:srgbClr val="333333"/>
              </a:solidFill>
              <a:latin typeface="Interface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66" y="0"/>
            <a:ext cx="4763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22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1641354" y="564634"/>
            <a:ext cx="5998758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>
                <a:solidFill>
                  <a:srgbClr val="333333"/>
                </a:solidFill>
                <a:latin typeface="Interface"/>
              </a:rPr>
              <a:t>Have</a:t>
            </a:r>
          </a:p>
          <a:p>
            <a:r>
              <a:rPr lang="en-US" sz="9600" b="1" dirty="0" smtClean="0">
                <a:solidFill>
                  <a:srgbClr val="333333"/>
                </a:solidFill>
                <a:latin typeface="Interface"/>
              </a:rPr>
              <a:t>Have</a:t>
            </a:r>
            <a:r>
              <a:rPr lang="en-US" sz="9600" b="1" dirty="0">
                <a:solidFill>
                  <a:srgbClr val="333333"/>
                </a:solidFill>
                <a:latin typeface="Interface"/>
              </a:rPr>
              <a:t> </a:t>
            </a:r>
            <a:r>
              <a:rPr lang="en-US" sz="9600" b="1" dirty="0" smtClean="0">
                <a:solidFill>
                  <a:srgbClr val="333333"/>
                </a:solidFill>
                <a:latin typeface="Interface"/>
              </a:rPr>
              <a:t>had</a:t>
            </a:r>
            <a:r>
              <a:rPr lang="en-US" sz="9600" b="1" dirty="0" smtClean="0">
                <a:solidFill>
                  <a:srgbClr val="D1153C"/>
                </a:solidFill>
                <a:latin typeface="Interface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9734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2347415" y="547371"/>
            <a:ext cx="443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VOTERS.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 blacks show up at </a:t>
            </a:r>
            <a:r>
              <a:rPr lang="en-US" dirty="0" smtClean="0"/>
              <a:t>Court Library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68287" y="2515465"/>
            <a:ext cx="334578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CASE: </a:t>
            </a:r>
            <a:r>
              <a:rPr lang="en-US" sz="9600" b="1" dirty="0" smtClean="0"/>
              <a:t>2008</a:t>
            </a:r>
          </a:p>
          <a:p>
            <a:r>
              <a:rPr lang="en-US" dirty="0" smtClean="0"/>
              <a:t>CASE: 2023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62861" y="2083587"/>
            <a:ext cx="2481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nonPoliceCaseCfgLogical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63420" y="2477619"/>
            <a:ext cx="3207224" cy="10575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880870" y="3559822"/>
            <a:ext cx="5714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Ibm.dmiler.apple.accnetuer.touch.employee</a:t>
            </a:r>
            <a:r>
              <a:rPr lang="en-US" dirty="0" smtClean="0"/>
              <a:t>.?.?</a:t>
            </a:r>
          </a:p>
          <a:p>
            <a:r>
              <a:rPr lang="en-US" dirty="0" smtClean="0"/>
              <a:t>(</a:t>
            </a:r>
            <a:r>
              <a:rPr lang="en-US" strike="sngStrike" dirty="0" err="1" smtClean="0"/>
              <a:t>sacrameto</a:t>
            </a:r>
            <a:r>
              <a:rPr lang="en-US" strike="sngStrike" dirty="0" smtClean="0"/>
              <a:t> kings hockey stick</a:t>
            </a:r>
            <a:r>
              <a:rPr lang="en-US" dirty="0" smtClean="0"/>
              <a:t>) </a:t>
            </a:r>
          </a:p>
          <a:p>
            <a:r>
              <a:rPr lang="en-US" b="1" dirty="0" err="1" smtClean="0"/>
              <a:t>White</a:t>
            </a:r>
            <a:r>
              <a:rPr lang="en-US" dirty="0" err="1" smtClean="0"/>
              <a:t>.</a:t>
            </a:r>
            <a:r>
              <a:rPr lang="en-US" strike="sngStrike" dirty="0" err="1" smtClean="0"/>
              <a:t>lsint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socai</a:t>
            </a:r>
            <a:r>
              <a:rPr lang="en-US" strike="sngStrike" dirty="0" smtClean="0"/>
              <a:t> worker) ; I know how my mother </a:t>
            </a:r>
            <a:r>
              <a:rPr lang="en-US" strike="sngStrike" dirty="0" err="1" smtClean="0"/>
              <a:t>suffreed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183642" y="245660"/>
            <a:ext cx="92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DR.RICE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45315" y="1336724"/>
            <a:ext cx="2881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</a:t>
            </a:r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strike="sngStrike" dirty="0" smtClean="0"/>
              <a:t>2pac, </a:t>
            </a:r>
            <a:r>
              <a:rPr lang="en-US" strike="sngStrike" dirty="0" err="1" smtClean="0"/>
              <a:t>Affic</a:t>
            </a:r>
            <a:r>
              <a:rPr lang="en-US" strike="sngStrike" dirty="0" smtClean="0"/>
              <a:t> Quart </a:t>
            </a:r>
            <a:r>
              <a:rPr lang="en-US" strike="sngStrike" dirty="0" err="1" smtClean="0"/>
              <a:t>Cirlce</a:t>
            </a:r>
            <a:endParaRPr lang="en-US" strike="sngStrike" dirty="0" smtClean="0"/>
          </a:p>
          <a:p>
            <a:r>
              <a:rPr lang="en-US" strike="sngStrike" dirty="0" smtClean="0"/>
              <a:t>- Moody Jerry Brown, NCPPA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2183642" y="1013558"/>
            <a:ext cx="1505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 </a:t>
            </a:r>
            <a:r>
              <a:rPr lang="en-US" dirty="0" err="1" smtClean="0"/>
              <a:t>Libraian</a:t>
            </a:r>
            <a:endParaRPr lang="en-US" dirty="0" smtClean="0"/>
          </a:p>
          <a:p>
            <a:r>
              <a:rPr lang="en-US" dirty="0" smtClean="0"/>
              <a:t>Police Badge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690761" y="3244334"/>
            <a:ext cx="810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NCPPA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14" y="-4520"/>
            <a:ext cx="4763988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766" y="4388620"/>
            <a:ext cx="5790234" cy="246486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970644" y="327546"/>
            <a:ext cx="290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PARDON.nonPoliceCfgLogical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845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1641354" y="564634"/>
            <a:ext cx="14682417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err="1" smtClean="0"/>
              <a:t>PARDON.nonPoliceCfgLogical</a:t>
            </a:r>
            <a:endParaRPr lang="en-US" sz="9600" dirty="0" smtClean="0"/>
          </a:p>
          <a:p>
            <a:endParaRPr lang="en-US" sz="9600" dirty="0"/>
          </a:p>
        </p:txBody>
      </p:sp>
      <p:sp>
        <p:nvSpPr>
          <p:cNvPr id="2" name="Rectangle 1"/>
          <p:cNvSpPr/>
          <p:nvPr/>
        </p:nvSpPr>
        <p:spPr>
          <a:xfrm>
            <a:off x="4855340" y="3244334"/>
            <a:ext cx="70633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 smtClean="0"/>
              <a:t>nonPoliceCaseCfgLogical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20049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1641354" y="564634"/>
            <a:ext cx="9988247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2003 SQ.COLMAN.</a:t>
            </a:r>
          </a:p>
          <a:p>
            <a:r>
              <a:rPr lang="en-US" sz="9600" dirty="0"/>
              <a:t>	</a:t>
            </a:r>
            <a:r>
              <a:rPr lang="en-US" sz="9600" dirty="0" err="1" smtClean="0"/>
              <a:t>ibm.dmiler.DEERE</a:t>
            </a:r>
            <a:endParaRPr lang="en-US" sz="9600" dirty="0" smtClean="0"/>
          </a:p>
          <a:p>
            <a:r>
              <a:rPr lang="en-US" sz="9600" dirty="0" smtClean="0"/>
              <a:t>2005 IBM</a:t>
            </a:r>
          </a:p>
          <a:p>
            <a:r>
              <a:rPr lang="en-US" sz="9600" dirty="0" smtClean="0"/>
              <a:t>?</a:t>
            </a:r>
            <a:endParaRPr lang="en-US" sz="9600" dirty="0"/>
          </a:p>
        </p:txBody>
      </p:sp>
      <p:sp>
        <p:nvSpPr>
          <p:cNvPr id="3" name="Rectangle 2"/>
          <p:cNvSpPr/>
          <p:nvPr/>
        </p:nvSpPr>
        <p:spPr>
          <a:xfrm>
            <a:off x="4398565" y="5209611"/>
            <a:ext cx="3222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?    </a:t>
            </a:r>
            <a:r>
              <a:rPr lang="en-US" dirty="0" err="1" smtClean="0"/>
              <a:t>PARDON.nonPoliceCfgLogical</a:t>
            </a:r>
            <a:endParaRPr lang="en-US" dirty="0"/>
          </a:p>
        </p:txBody>
      </p:sp>
      <p:pic>
        <p:nvPicPr>
          <p:cNvPr id="8" name="Picture 2" descr="Latching Global ReSet Button for Around the World - STI 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812" y="5394277"/>
            <a:ext cx="1177121" cy="117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2361063" y="2361063"/>
            <a:ext cx="1830870" cy="284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48669" y="2513463"/>
            <a:ext cx="495664" cy="2720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58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1641354" y="564634"/>
            <a:ext cx="15037899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2001 </a:t>
            </a:r>
            <a:r>
              <a:rPr lang="en-US" sz="9600" dirty="0" err="1" smtClean="0"/>
              <a:t>SQ.Phil</a:t>
            </a:r>
            <a:r>
              <a:rPr lang="en-US" sz="9600" dirty="0" smtClean="0"/>
              <a:t>(</a:t>
            </a:r>
            <a:r>
              <a:rPr lang="en-US" sz="9600" strike="sngStrike" dirty="0" smtClean="0"/>
              <a:t>Johannes </a:t>
            </a:r>
            <a:r>
              <a:rPr lang="en-US" sz="9600" strike="sngStrike" dirty="0" err="1" smtClean="0"/>
              <a:t>deere</a:t>
            </a:r>
            <a:r>
              <a:rPr lang="en-US" sz="9600" dirty="0" smtClean="0"/>
              <a:t>,</a:t>
            </a:r>
          </a:p>
          <a:p>
            <a:r>
              <a:rPr lang="en-US" sz="9600" dirty="0" smtClean="0"/>
              <a:t>MARINE</a:t>
            </a:r>
          </a:p>
          <a:p>
            <a:r>
              <a:rPr lang="en-US" sz="9600" dirty="0" smtClean="0"/>
              <a:t>  CHANZLOR</a:t>
            </a:r>
          </a:p>
          <a:p>
            <a:r>
              <a:rPr lang="en-US" sz="9600" dirty="0" err="1" smtClean="0"/>
              <a:t>JFK.JOHNSON.</a:t>
            </a:r>
            <a:r>
              <a:rPr lang="en-US" sz="9600" strike="sngStrike" dirty="0" err="1" smtClean="0"/>
              <a:t>marx</a:t>
            </a:r>
            <a:endParaRPr lang="en-US" sz="9600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4398565" y="5209611"/>
            <a:ext cx="3222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?    </a:t>
            </a:r>
            <a:r>
              <a:rPr lang="en-US" dirty="0" err="1" smtClean="0"/>
              <a:t>PARDON.nonPoliceCfgLogical</a:t>
            </a:r>
            <a:endParaRPr lang="en-US" dirty="0"/>
          </a:p>
        </p:txBody>
      </p:sp>
      <p:pic>
        <p:nvPicPr>
          <p:cNvPr id="8" name="Picture 2" descr="Latching Global ReSet Button for Around the World - STI U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062" y="4217156"/>
            <a:ext cx="1177121" cy="117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2361063" y="2361063"/>
            <a:ext cx="1830870" cy="284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48669" y="2513463"/>
            <a:ext cx="495664" cy="2720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798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15" name="Rectangle 14"/>
          <p:cNvSpPr/>
          <p:nvPr/>
        </p:nvSpPr>
        <p:spPr>
          <a:xfrm>
            <a:off x="1641354" y="564634"/>
            <a:ext cx="13438102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1999 </a:t>
            </a:r>
            <a:r>
              <a:rPr lang="en-US" sz="9600" dirty="0" err="1" smtClean="0"/>
              <a:t>phil</a:t>
            </a:r>
            <a:r>
              <a:rPr lang="en-US" sz="9600" dirty="0" smtClean="0"/>
              <a:t>(</a:t>
            </a:r>
            <a:r>
              <a:rPr lang="en-US" sz="9600" strike="sngStrike" dirty="0" err="1" smtClean="0"/>
              <a:t>Johannes,deere</a:t>
            </a:r>
            <a:r>
              <a:rPr lang="en-US" sz="9600" dirty="0" smtClean="0"/>
              <a:t>)</a:t>
            </a:r>
          </a:p>
          <a:p>
            <a:r>
              <a:rPr lang="en-US" sz="9600" dirty="0" smtClean="0"/>
              <a:t>MARINE</a:t>
            </a:r>
          </a:p>
          <a:p>
            <a:r>
              <a:rPr lang="en-US" sz="9600" dirty="0" smtClean="0"/>
              <a:t>IPX</a:t>
            </a:r>
            <a:endParaRPr lang="en-US" sz="9600" dirty="0" smtClean="0"/>
          </a:p>
          <a:p>
            <a:r>
              <a:rPr lang="en-US" sz="9600" dirty="0" smtClean="0"/>
              <a:t>NAVY</a:t>
            </a:r>
            <a:endParaRPr lang="en-US" sz="9600" dirty="0"/>
          </a:p>
        </p:txBody>
      </p:sp>
      <p:sp>
        <p:nvSpPr>
          <p:cNvPr id="3" name="Rectangle 2"/>
          <p:cNvSpPr/>
          <p:nvPr/>
        </p:nvSpPr>
        <p:spPr>
          <a:xfrm>
            <a:off x="4068264" y="4114536"/>
            <a:ext cx="3222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?    </a:t>
            </a:r>
            <a:r>
              <a:rPr lang="en-US" dirty="0" err="1" smtClean="0"/>
              <a:t>PARDON.nonPoliceCfgLogical</a:t>
            </a:r>
            <a:endParaRPr lang="en-US" dirty="0"/>
          </a:p>
        </p:txBody>
      </p:sp>
      <p:pic>
        <p:nvPicPr>
          <p:cNvPr id="8" name="Picture 2" descr="Latching Global ReSet Button for Around the World - STI 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456" y="2661313"/>
            <a:ext cx="3645111" cy="3645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2361063" y="2361063"/>
            <a:ext cx="1830870" cy="2848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48669" y="2513463"/>
            <a:ext cx="495664" cy="2720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4229103" y="564634"/>
            <a:ext cx="1602836" cy="153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50017" y="327546"/>
            <a:ext cx="4043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1997</a:t>
            </a:r>
            <a:r>
              <a:rPr lang="en-US" dirty="0" smtClean="0"/>
              <a:t> MAINSTREET(</a:t>
            </a:r>
            <a:r>
              <a:rPr lang="en-US" strike="sngStrike" dirty="0" err="1" smtClean="0"/>
              <a:t>haupstrasse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81859" y="167425"/>
            <a:ext cx="5392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MOHTER:HOMICDIE:CHANZELOR.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werder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werner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Dr. Aspect of Atomic </a:t>
            </a:r>
            <a:r>
              <a:rPr lang="en-US" dirty="0" err="1" smtClean="0"/>
              <a:t>Phyics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027313" y="655093"/>
            <a:ext cx="2949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655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1455313" y="3294881"/>
            <a:ext cx="98755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/>
              <a:t>   </a:t>
            </a:r>
            <a:r>
              <a:rPr lang="en-US" sz="5400" dirty="0" err="1" smtClean="0"/>
              <a:t>INT.PARDON.nonPoliceCfgLogical</a:t>
            </a:r>
            <a:endParaRPr 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1455313" y="455038"/>
            <a:ext cx="537217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1990  </a:t>
            </a:r>
          </a:p>
          <a:p>
            <a:r>
              <a:rPr lang="en-US" sz="2400" dirty="0" smtClean="0"/>
              <a:t>GERMANY, ¼.nonPolicCIty(</a:t>
            </a:r>
            <a:r>
              <a:rPr lang="en-US" sz="2400" dirty="0" err="1" smtClean="0"/>
              <a:t>Pankau</a:t>
            </a:r>
            <a:r>
              <a:rPr lang="en-US" sz="2400" dirty="0" smtClean="0"/>
              <a:t>, PUNK)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068264" y="2215970"/>
            <a:ext cx="446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United States	Germany		Russia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050833" y="4662152"/>
            <a:ext cx="11920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pardon existing; may travel for 1 life internationally. As each person</a:t>
            </a:r>
          </a:p>
          <a:p>
            <a:r>
              <a:rPr lang="en-US" dirty="0" smtClean="0"/>
              <a:t>Has </a:t>
            </a:r>
            <a:r>
              <a:rPr lang="en-US" dirty="0" err="1" smtClean="0"/>
              <a:t>nonPolcieLifeLofical.nonPoliceCaseLogical</a:t>
            </a:r>
            <a:endParaRPr lang="en-US" dirty="0" smtClean="0"/>
          </a:p>
          <a:p>
            <a:r>
              <a:rPr lang="en-US" dirty="0" smtClean="0"/>
              <a:t>If Russian had pardon 1990 </a:t>
            </a:r>
            <a:r>
              <a:rPr lang="en-US" dirty="0" err="1" smtClean="0"/>
              <a:t>nonPolcieCity</a:t>
            </a:r>
            <a:r>
              <a:rPr lang="en-US" dirty="0" smtClean="0"/>
              <a:t>(</a:t>
            </a:r>
            <a:r>
              <a:rPr lang="en-US" dirty="0" err="1" smtClean="0"/>
              <a:t>pankau</a:t>
            </a:r>
            <a:r>
              <a:rPr lang="en-US" dirty="0" smtClean="0"/>
              <a:t>) </a:t>
            </a:r>
            <a:r>
              <a:rPr lang="en-US" dirty="0" err="1" smtClean="0"/>
              <a:t>nonPoilceTranser</a:t>
            </a:r>
            <a:r>
              <a:rPr lang="en-US" dirty="0" smtClean="0"/>
              <a:t> </a:t>
            </a:r>
            <a:r>
              <a:rPr lang="en-US" dirty="0" err="1" smtClean="0"/>
              <a:t>nonPoliceGermanyLogical</a:t>
            </a:r>
            <a:r>
              <a:rPr lang="en-US" dirty="0" smtClean="0"/>
              <a:t>, </a:t>
            </a:r>
            <a:r>
              <a:rPr lang="en-US" dirty="0" err="1" smtClean="0"/>
              <a:t>nonPoliceUniste</a:t>
            </a:r>
            <a:r>
              <a:rPr lang="en-US" dirty="0" smtClean="0"/>
              <a:t> </a:t>
            </a:r>
            <a:r>
              <a:rPr lang="en-US" dirty="0" err="1" smtClean="0"/>
              <a:t>StatesLogical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050833" y="576539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Robert </a:t>
            </a:r>
            <a:r>
              <a:rPr lang="en-US" dirty="0" err="1" smtClean="0"/>
              <a:t>nonPolcieChina.SAML</a:t>
            </a:r>
            <a:r>
              <a:rPr lang="en-US" dirty="0" smtClean="0"/>
              <a:t> Token Web Services</a:t>
            </a:r>
          </a:p>
          <a:p>
            <a:r>
              <a:rPr lang="en-US" dirty="0" smtClean="0"/>
              <a:t>https://www.ibm.com/docs/en/was/9.0.5?topic=swss-enabling-your-system-use-saml-web-single-sign-sso-feature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885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4211392" y="2936383"/>
            <a:ext cx="5319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HOMCIDE:MAYRO</a:t>
            </a:r>
          </a:p>
          <a:p>
            <a:r>
              <a:rPr lang="en-US" dirty="0"/>
              <a:t> </a:t>
            </a:r>
            <a:r>
              <a:rPr lang="en-US" dirty="0" err="1" smtClean="0"/>
              <a:t>ibm.dmler.apple.employe.tim.cook.associate.niko.johs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03105" y="785898"/>
            <a:ext cx="6537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1990</a:t>
            </a:r>
            <a:r>
              <a:rPr lang="en-US" dirty="0" smtClean="0"/>
              <a:t>					</a:t>
            </a:r>
            <a:r>
              <a:rPr lang="en-US" b="1" dirty="0" smtClean="0"/>
              <a:t>1997</a:t>
            </a:r>
            <a:r>
              <a:rPr lang="en-US" dirty="0" smtClean="0"/>
              <a:t> MAINSTREET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465535" y="1780504"/>
            <a:ext cx="41291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nonPolcieChina.SAML</a:t>
            </a:r>
            <a:r>
              <a:rPr lang="en-US" dirty="0" smtClean="0"/>
              <a:t> Token Web Services</a:t>
            </a:r>
          </a:p>
          <a:p>
            <a:r>
              <a:rPr lang="en-US" b="1" dirty="0" smtClean="0"/>
              <a:t>CHINESE</a:t>
            </a:r>
            <a:endParaRPr lang="en-US" b="1" dirty="0" smtClean="0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211392" y="3863662"/>
            <a:ext cx="5319085" cy="3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47872" y="274486"/>
            <a:ext cx="403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HOMIDE:CHANZLOR.ghocheo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/j; </a:t>
            </a:r>
            <a:r>
              <a:rPr lang="en-US" dirty="0" err="1" smtClean="0"/>
              <a:t>hahn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3527" y="4723665"/>
            <a:ext cx="5444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Enterping</a:t>
            </a:r>
            <a:r>
              <a:rPr lang="en-US" dirty="0" smtClean="0"/>
              <a:t> one town the Mayor may have the token as in</a:t>
            </a:r>
          </a:p>
          <a:p>
            <a:r>
              <a:rPr lang="en-US" dirty="0" smtClean="0"/>
              <a:t>LINKENHIEM-HOCHSTEETEN also  COURNTY, STATE, CITY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13668" y="5475909"/>
            <a:ext cx="850005" cy="396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844381" y="5825532"/>
            <a:ext cx="850005" cy="396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Country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400096" y="6122240"/>
            <a:ext cx="850005" cy="396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55811" y="6386981"/>
            <a:ext cx="850005" cy="396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City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4963103" y="459152"/>
            <a:ext cx="210739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18231" y="6023960"/>
            <a:ext cx="53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SQ.PREA.nonPoliceAudicne.nonPocleMPA.nonPolcieCfg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812146" y="1155230"/>
            <a:ext cx="3606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Latching Global ReSet Button for Around the World - STI 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74" y="1481176"/>
            <a:ext cx="2786954" cy="278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8529661" y="6262243"/>
            <a:ext cx="4366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Mgm</a:t>
            </a:r>
            <a:endParaRPr lang="en-US" dirty="0" smtClean="0"/>
          </a:p>
          <a:p>
            <a:r>
              <a:rPr lang="en-US" dirty="0" smtClean="0"/>
              <a:t>rpthIbm.dmialer.* </a:t>
            </a:r>
            <a:r>
              <a:rPr lang="en-US" dirty="0" err="1" smtClean="0"/>
              <a:t>HOMCIDE:MAYR:</a:t>
            </a:r>
            <a:r>
              <a:rPr lang="en-US" strike="sngStrike" dirty="0" err="1" smtClean="0"/>
              <a:t>niko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johs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9530477" y="4664838"/>
            <a:ext cx="277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Arien:boden</a:t>
            </a:r>
            <a:r>
              <a:rPr lang="en-US" dirty="0" smtClean="0"/>
              <a:t>(</a:t>
            </a:r>
            <a:r>
              <a:rPr lang="en-US" dirty="0" err="1" smtClean="0"/>
              <a:t>tranl</a:t>
            </a:r>
            <a:r>
              <a:rPr lang="en-US" dirty="0" smtClean="0"/>
              <a:t> floor)</a:t>
            </a:r>
            <a:endParaRPr lang="en-US" dirty="0"/>
          </a:p>
        </p:txBody>
      </p:sp>
      <p:cxnSp>
        <p:nvCxnSpPr>
          <p:cNvPr id="30" name="Straight Connector 29"/>
          <p:cNvCxnSpPr>
            <a:endCxn id="28" idx="3"/>
          </p:cNvCxnSpPr>
          <p:nvPr/>
        </p:nvCxnSpPr>
        <p:spPr>
          <a:xfrm>
            <a:off x="10101562" y="4849503"/>
            <a:ext cx="22065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1147353" y="5028706"/>
            <a:ext cx="424794" cy="159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3484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pic>
        <p:nvPicPr>
          <p:cNvPr id="26" name="Picture 2" descr="Latching Global ReSet Button for Around the World - STI 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16" y="327546"/>
            <a:ext cx="2786954" cy="278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57249" y="3244334"/>
            <a:ext cx="2956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1994/2000 HOMCIDE:MAYRO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0" y="4167458"/>
            <a:ext cx="30614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2001 HOMCIDE:TRANSVESTITE</a:t>
            </a:r>
          </a:p>
          <a:p>
            <a:r>
              <a:rPr lang="en-US" dirty="0" smtClean="0"/>
              <a:t>2004 HOMCDIE:GHOST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626708" y="3244334"/>
            <a:ext cx="0" cy="81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371268" y="3244334"/>
            <a:ext cx="0" cy="812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6000" y="289774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817476" y="3613666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7525569" y="4998249"/>
            <a:ext cx="579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(US)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96000" y="1532586"/>
            <a:ext cx="399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	  	IPX	Crypt Floor</a:t>
            </a:r>
            <a:endParaRPr lang="en-US" dirty="0"/>
          </a:p>
        </p:txBody>
      </p:sp>
      <p:cxnSp>
        <p:nvCxnSpPr>
          <p:cNvPr id="34" name="Straight Connector 33"/>
          <p:cNvCxnSpPr>
            <a:endCxn id="31" idx="3"/>
          </p:cNvCxnSpPr>
          <p:nvPr/>
        </p:nvCxnSpPr>
        <p:spPr>
          <a:xfrm>
            <a:off x="8886423" y="1717252"/>
            <a:ext cx="1206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96000" y="916703"/>
            <a:ext cx="2759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SQ.PRSION.SAINT.RITA.88th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74682" y="6104586"/>
            <a:ext cx="42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mika</a:t>
            </a:r>
            <a:r>
              <a:rPr lang="en-US" strike="sngStrike" dirty="0" smtClean="0"/>
              <a:t>)</a:t>
            </a:r>
            <a:r>
              <a:rPr lang="en-US" dirty="0" smtClean="0"/>
              <a:t>	ATOMCEBOM(OMAHA)</a:t>
            </a:r>
          </a:p>
          <a:p>
            <a:r>
              <a:rPr lang="en-US" strike="sngStrike" dirty="0" smtClean="0"/>
              <a:t>Black</a:t>
            </a:r>
            <a:r>
              <a:rPr lang="en-US" dirty="0" smtClean="0"/>
              <a:t> ASSHOLE	§Stalking</a:t>
            </a:r>
          </a:p>
          <a:p>
            <a:r>
              <a:rPr lang="en-US" strike="sngStrike" dirty="0" smtClean="0"/>
              <a:t>Black </a:t>
            </a:r>
            <a:r>
              <a:rPr lang="en-US" strike="sngStrike" dirty="0" err="1" smtClean="0"/>
              <a:t>Vagaina</a:t>
            </a:r>
            <a:r>
              <a:rPr lang="en-US" strike="sngStrike" dirty="0" smtClean="0"/>
              <a:t> Phone  born in court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986014" y="5782182"/>
            <a:ext cx="440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nonPolciInterupts.nonPoliceCourt</a:t>
            </a:r>
            <a:r>
              <a:rPr lang="en-US" dirty="0" smtClean="0"/>
              <a:t> 2008-2023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466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704764" y="1596788"/>
            <a:ext cx="3702492" cy="1815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226" y="2292433"/>
            <a:ext cx="830173" cy="63312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92323" y="793845"/>
            <a:ext cx="3702492" cy="1815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6221" y="464024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COINTOWN:HOMICIDE:LUX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332561" y="2033516"/>
            <a:ext cx="1223449" cy="114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8743365" y="327546"/>
            <a:ext cx="3143835" cy="109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380155" y="915958"/>
            <a:ext cx="668740" cy="8052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430305" y="1665027"/>
            <a:ext cx="668740" cy="8052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23511" y="992553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HOMICIDE:IS-A-BELL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394815" y="1937982"/>
            <a:ext cx="309949" cy="129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714525" y="464024"/>
            <a:ext cx="2208603" cy="52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23511" y="364670"/>
            <a:ext cx="456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ATOMICCLOCK.ghocheo</a:t>
            </a:r>
            <a:r>
              <a:rPr lang="en-US" dirty="0" smtClean="0"/>
              <a:t>(</a:t>
            </a:r>
            <a:r>
              <a:rPr lang="en-US" strike="sngStrike" dirty="0" err="1" smtClean="0"/>
              <a:t>dell.quest.client.uhse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ight Arrow 21"/>
          <p:cNvSpPr/>
          <p:nvPr/>
        </p:nvSpPr>
        <p:spPr>
          <a:xfrm rot="18889504">
            <a:off x="1831437" y="2284539"/>
            <a:ext cx="3199867" cy="1835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Roth.ibm.damiler.nonPolice</a:t>
            </a:r>
            <a:r>
              <a:rPr lang="en-US" sz="4400" dirty="0" err="1" smtClean="0"/>
              <a:t>View</a:t>
            </a:r>
            <a:endParaRPr lang="en-US" sz="44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437" y="2067636"/>
            <a:ext cx="231652" cy="3097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205" y="4214785"/>
            <a:ext cx="302183" cy="40406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825087" y="793845"/>
            <a:ext cx="1405719" cy="1239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4048895" y="1596788"/>
            <a:ext cx="705194" cy="341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Arrow 39"/>
          <p:cNvSpPr/>
          <p:nvPr/>
        </p:nvSpPr>
        <p:spPr>
          <a:xfrm rot="18889504">
            <a:off x="5364597" y="2358130"/>
            <a:ext cx="3199867" cy="18356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Roth.ibm.damiler.nonPolice</a:t>
            </a:r>
            <a:r>
              <a:rPr lang="en-US" sz="4400" dirty="0" err="1" smtClean="0"/>
              <a:t>View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2825087" y="-34005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HOMICIDE:DDR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7430305" y="-23224"/>
            <a:ext cx="2703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HOMCIDE:SOVIETN UNION</a:t>
            </a:r>
            <a:endParaRPr lang="en-US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7556010" y="648690"/>
            <a:ext cx="729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46544" y="946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014617" y="2292433"/>
            <a:ext cx="3691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KING.Phone</a:t>
            </a:r>
            <a:r>
              <a:rPr lang="en-US" strike="sngStrike" dirty="0" smtClean="0"/>
              <a:t> bang and</a:t>
            </a:r>
          </a:p>
          <a:p>
            <a:r>
              <a:rPr lang="en-US" strike="sngStrike" dirty="0" err="1" smtClean="0"/>
              <a:t>olieson</a:t>
            </a:r>
            <a:endParaRPr lang="en-US" strike="sngStrike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584442" y="2608997"/>
            <a:ext cx="2661313" cy="3245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337" y="3609798"/>
            <a:ext cx="302183" cy="40406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364" y="3874991"/>
            <a:ext cx="302183" cy="40406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584442" y="4618848"/>
            <a:ext cx="13933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0.1 HOMCIDE:NANA</a:t>
            </a:r>
          </a:p>
          <a:p>
            <a:r>
              <a:rPr lang="en-US" dirty="0" smtClean="0"/>
              <a:t>:</a:t>
            </a:r>
            <a:r>
              <a:rPr lang="en-US" sz="800" dirty="0" smtClean="0"/>
              <a:t>wheal of </a:t>
            </a:r>
            <a:r>
              <a:rPr lang="en-US" sz="800" dirty="0" err="1" smtClean="0"/>
              <a:t>forturn</a:t>
            </a:r>
            <a:r>
              <a:rPr lang="en-US" sz="800" dirty="0" smtClean="0"/>
              <a:t> </a:t>
            </a:r>
            <a:r>
              <a:rPr lang="en-US" sz="800" dirty="0" err="1" smtClean="0"/>
              <a:t>shoopping</a:t>
            </a:r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9689910" y="3609798"/>
            <a:ext cx="238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Diebstahl</a:t>
            </a:r>
            <a:r>
              <a:rPr lang="en-US" dirty="0" smtClean="0"/>
              <a:t>[]</a:t>
            </a:r>
            <a:r>
              <a:rPr lang="en-US" dirty="0" err="1" smtClean="0"/>
              <a:t>Kleptomani</a:t>
            </a:r>
            <a:endParaRPr lang="en-US" dirty="0" smtClean="0"/>
          </a:p>
          <a:p>
            <a:r>
              <a:rPr lang="en-US" dirty="0" smtClean="0"/>
              <a:t>GOLDEN_HAIR(</a:t>
            </a:r>
            <a:r>
              <a:rPr lang="en-US" dirty="0" err="1" smtClean="0"/>
              <a:t>odysky</a:t>
            </a:r>
            <a:r>
              <a:rPr lang="en-US" dirty="0" smtClean="0"/>
              <a:t>)</a:t>
            </a:r>
          </a:p>
          <a:p>
            <a:r>
              <a:rPr lang="en-US" sz="1200" dirty="0" err="1" smtClean="0"/>
              <a:t>Ibm.dmiler.balckhawk.metz.backup</a:t>
            </a:r>
            <a:endParaRPr lang="en-US" sz="1200" dirty="0"/>
          </a:p>
        </p:txBody>
      </p:sp>
      <p:sp>
        <p:nvSpPr>
          <p:cNvPr id="39" name="Right Arrow 38"/>
          <p:cNvSpPr/>
          <p:nvPr/>
        </p:nvSpPr>
        <p:spPr>
          <a:xfrm rot="10135650">
            <a:off x="9410269" y="3614861"/>
            <a:ext cx="339220" cy="2651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621229" y="3316098"/>
            <a:ext cx="284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Ibm.dmiler.pope.sain.martin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159407" y="5925176"/>
            <a:ext cx="12695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HOMICDE:KYSTAL.nonPoiceLintuetpLocia</a:t>
            </a:r>
            <a:r>
              <a:rPr lang="en-US" dirty="0" smtClean="0"/>
              <a:t>(</a:t>
            </a:r>
            <a:r>
              <a:rPr lang="en-US" dirty="0" err="1" smtClean="0"/>
              <a:t>Hamiton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/j; </a:t>
            </a:r>
            <a:r>
              <a:rPr lang="en-US" strike="sngStrike" dirty="0" err="1" smtClean="0"/>
              <a:t>hahn</a:t>
            </a:r>
            <a:r>
              <a:rPr lang="en-US" strike="sngStrike" dirty="0" smtClean="0"/>
              <a:t>)</a:t>
            </a:r>
            <a:r>
              <a:rPr lang="en-US" dirty="0" smtClean="0"/>
              <a:t>	</a:t>
            </a:r>
            <a:r>
              <a:rPr lang="en-US" strike="sngStrike" dirty="0" smtClean="0"/>
              <a:t>Dr. Angela Merkel; Dissertation Physics Atomic  IPX ( Dr. Dr. Prof. </a:t>
            </a:r>
            <a:r>
              <a:rPr lang="en-US" strike="sngStrike" dirty="0" err="1" smtClean="0"/>
              <a:t>Joachmin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Fishan</a:t>
            </a:r>
            <a:r>
              <a:rPr lang="en-US" strike="sngStrike" dirty="0" smtClean="0"/>
              <a:t>)</a:t>
            </a:r>
          </a:p>
          <a:p>
            <a:r>
              <a:rPr lang="en-US" dirty="0" err="1" smtClean="0"/>
              <a:t>VOTER:HOMCIDE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[]  We know that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Angela </a:t>
            </a:r>
            <a:r>
              <a:rPr lang="en-US" strike="sngStrike" dirty="0" err="1" smtClean="0"/>
              <a:t>Mekre</a:t>
            </a:r>
            <a:r>
              <a:rPr lang="en-US" strike="sngStrike" dirty="0" smtClean="0"/>
              <a:t>, Atomic Physics (HOMCIDE:FETUS:I (WAR) §</a:t>
            </a:r>
            <a:r>
              <a:rPr lang="en-US" strike="sngStrike" dirty="0" err="1" smtClean="0"/>
              <a:t>Abotion:MEREKEL</a:t>
            </a:r>
            <a:r>
              <a:rPr lang="en-US" strike="sngStrike" dirty="0" smtClean="0"/>
              <a:t> )l will do maps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1652536" y="1863312"/>
            <a:ext cx="1400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41.Phil.VHS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692778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pic>
        <p:nvPicPr>
          <p:cNvPr id="26" name="Picture 2" descr="Latching Global ReSet Button for Around the World - STI 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816" y="327546"/>
            <a:ext cx="2786954" cy="278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490424" y="470681"/>
            <a:ext cx="9078319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strike="sngStrike" dirty="0"/>
              <a:t>I want my </a:t>
            </a:r>
            <a:r>
              <a:rPr lang="en-US" sz="9600" strike="sngStrike" dirty="0" smtClean="0"/>
              <a:t>money </a:t>
            </a:r>
          </a:p>
          <a:p>
            <a:r>
              <a:rPr lang="en-US" sz="9600" strike="sngStrike" dirty="0" smtClean="0"/>
              <a:t>now </a:t>
            </a:r>
            <a:r>
              <a:rPr lang="en-US" sz="9600" strike="sngStrike" dirty="0"/>
              <a:t>bitch</a:t>
            </a:r>
            <a:endParaRPr lang="en-US" sz="96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5838782" y="4009086"/>
            <a:ext cx="42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mika</a:t>
            </a:r>
            <a:r>
              <a:rPr lang="en-US" strike="sngStrike" dirty="0" smtClean="0"/>
              <a:t>)</a:t>
            </a:r>
            <a:r>
              <a:rPr lang="en-US" dirty="0" smtClean="0"/>
              <a:t>	ATOMCEBOM(OMAHA)</a:t>
            </a:r>
          </a:p>
          <a:p>
            <a:r>
              <a:rPr lang="en-US" strike="sngStrike" dirty="0" smtClean="0"/>
              <a:t>Black</a:t>
            </a:r>
            <a:r>
              <a:rPr lang="en-US" dirty="0" smtClean="0"/>
              <a:t> ASSHOLE	§Stalking</a:t>
            </a:r>
          </a:p>
          <a:p>
            <a:r>
              <a:rPr lang="en-US" strike="sngStrike" dirty="0" smtClean="0"/>
              <a:t>Black </a:t>
            </a:r>
            <a:r>
              <a:rPr lang="en-US" strike="sngStrike" dirty="0" err="1" smtClean="0"/>
              <a:t>Vagaina</a:t>
            </a:r>
            <a:r>
              <a:rPr lang="en-US" strike="sngStrike" dirty="0" smtClean="0"/>
              <a:t> Phone  born in court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5850114" y="3686682"/>
            <a:ext cx="440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nonPolciInterupts.nonPoliceCourt</a:t>
            </a:r>
            <a:r>
              <a:rPr lang="en-US" dirty="0" smtClean="0"/>
              <a:t> 2008-2023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00300" y="5486400"/>
            <a:ext cx="588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people extend also want there money</a:t>
            </a:r>
          </a:p>
          <a:p>
            <a:r>
              <a:rPr lang="en-US" strike="sngStrike" dirty="0" smtClean="0"/>
              <a:t>The criminals attached wanting there money from </a:t>
            </a:r>
            <a:r>
              <a:rPr lang="en-US" strike="sngStrike" dirty="0" err="1" smtClean="0"/>
              <a:t>eachohter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411607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05265" y="3571880"/>
            <a:ext cx="321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000.MILITARY.nonPolcieDaugher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40489" y="464820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5100" y="470427"/>
            <a:ext cx="6003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HOMCIDE:KYSTAL</a:t>
            </a:r>
          </a:p>
          <a:p>
            <a:r>
              <a:rPr lang="en-US" dirty="0"/>
              <a:t> </a:t>
            </a:r>
            <a:r>
              <a:rPr lang="en-US" dirty="0" smtClean="0"/>
              <a:t>- HOCIDE:LUX   </a:t>
            </a:r>
            <a:r>
              <a:rPr lang="en-US" strike="sngStrike" dirty="0" smtClean="0"/>
              <a:t>northern </a:t>
            </a:r>
            <a:r>
              <a:rPr lang="en-US" strike="sngStrike" dirty="0" err="1" smtClean="0"/>
              <a:t>californa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cystal</a:t>
            </a:r>
            <a:r>
              <a:rPr lang="en-US" strike="sngStrike" dirty="0" smtClean="0"/>
              <a:t> meth casino  (Father)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1549400" y="1574800"/>
            <a:ext cx="10325100" cy="464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30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05265" y="3571880"/>
            <a:ext cx="53719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000.MILITARY.</a:t>
            </a:r>
            <a:r>
              <a:rPr lang="en-US" sz="9600" dirty="0" smtClean="0"/>
              <a:t>1D8723</a:t>
            </a:r>
            <a:endParaRPr lang="en-US" sz="9600" dirty="0"/>
          </a:p>
        </p:txBody>
      </p:sp>
      <p:sp>
        <p:nvSpPr>
          <p:cNvPr id="5" name="TextBox 4"/>
          <p:cNvSpPr txBox="1"/>
          <p:nvPr/>
        </p:nvSpPr>
        <p:spPr>
          <a:xfrm>
            <a:off x="4940489" y="464820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5100" y="470427"/>
            <a:ext cx="6003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HOMCIDE:KYSTAL</a:t>
            </a:r>
          </a:p>
          <a:p>
            <a:r>
              <a:rPr lang="en-US" dirty="0"/>
              <a:t> </a:t>
            </a:r>
            <a:r>
              <a:rPr lang="en-US" dirty="0" smtClean="0"/>
              <a:t>- HOCIDE:LUX   </a:t>
            </a:r>
            <a:r>
              <a:rPr lang="en-US" strike="sngStrike" dirty="0" smtClean="0"/>
              <a:t>northern </a:t>
            </a:r>
            <a:r>
              <a:rPr lang="en-US" strike="sngStrike" dirty="0" err="1" smtClean="0"/>
              <a:t>californa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cystal</a:t>
            </a:r>
            <a:r>
              <a:rPr lang="en-US" strike="sngStrike" dirty="0" smtClean="0"/>
              <a:t> meth casino  (Father)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1549400" y="1574800"/>
            <a:ext cx="10325100" cy="464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323" y="1308100"/>
            <a:ext cx="533400" cy="5334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092200" y="1308100"/>
            <a:ext cx="170180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80" y="1105090"/>
            <a:ext cx="1914525" cy="23907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3904" y="1059054"/>
            <a:ext cx="2465595" cy="23335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038" y="1105090"/>
            <a:ext cx="1509928" cy="23524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891" y="3828268"/>
            <a:ext cx="2624360" cy="23490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12891" y="3495865"/>
            <a:ext cx="3105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WWI.SAINT.TOM. Son-of-Alison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16852" y="447006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Chinse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82" y="609160"/>
            <a:ext cx="8278502" cy="59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720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1839036" y="4985793"/>
            <a:ext cx="1746913" cy="162408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72" y="327546"/>
            <a:ext cx="8278502" cy="59254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50" y="2062968"/>
            <a:ext cx="2624360" cy="23490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7300" y="533400"/>
            <a:ext cx="2049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Phil.JOHNSON.marx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JFK</a:t>
            </a:r>
          </a:p>
          <a:p>
            <a:r>
              <a:rPr lang="en-US" dirty="0"/>
              <a:t>	</a:t>
            </a:r>
            <a:r>
              <a:rPr lang="en-US" dirty="0" smtClean="0"/>
              <a:t>MLK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895600" y="444500"/>
            <a:ext cx="292100" cy="550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00506" y="0"/>
            <a:ext cx="11191494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22400" y="327546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40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649" y="655093"/>
            <a:ext cx="7312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FBI:WMD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1076281" y="785898"/>
            <a:ext cx="1095864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/>
              <a:t>You have an American </a:t>
            </a:r>
          </a:p>
          <a:p>
            <a:r>
              <a:rPr lang="en-US" sz="8000" dirty="0" smtClean="0"/>
              <a:t>Citizen In your </a:t>
            </a:r>
            <a:r>
              <a:rPr lang="en-US" sz="8000" dirty="0" err="1" smtClean="0"/>
              <a:t>possesion</a:t>
            </a:r>
            <a:r>
              <a:rPr lang="en-US" sz="8000" dirty="0" smtClean="0"/>
              <a:t>, </a:t>
            </a:r>
          </a:p>
          <a:p>
            <a:r>
              <a:rPr lang="en-US" sz="8000" dirty="0" smtClean="0"/>
              <a:t>release the person ASAP</a:t>
            </a:r>
            <a:endParaRPr lang="en-US" sz="8000" dirty="0"/>
          </a:p>
        </p:txBody>
      </p:sp>
      <p:sp>
        <p:nvSpPr>
          <p:cNvPr id="2" name="TextBox 1"/>
          <p:cNvSpPr txBox="1"/>
          <p:nvPr/>
        </p:nvSpPr>
        <p:spPr>
          <a:xfrm>
            <a:off x="10762250" y="6329189"/>
            <a:ext cx="142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January 2016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450" y="1720068"/>
            <a:ext cx="2624360" cy="23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10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23865" y="3442732"/>
            <a:ext cx="321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000.MILITARY.nonPolcieDaugher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40489" y="464820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35100" y="470427"/>
            <a:ext cx="2313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HOMCIDE:KYSTAL</a:t>
            </a:r>
          </a:p>
          <a:p>
            <a:r>
              <a:rPr lang="en-US" dirty="0"/>
              <a:t> </a:t>
            </a:r>
            <a:r>
              <a:rPr lang="en-US" dirty="0" smtClean="0"/>
              <a:t>- HOCIDE:LUX </a:t>
            </a:r>
            <a:r>
              <a:rPr lang="en-US" strike="sngStrike" dirty="0" smtClean="0"/>
              <a:t>(Father)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1549400" y="1574800"/>
            <a:ext cx="5156200" cy="464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96100" y="1574800"/>
            <a:ext cx="5156200" cy="4648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de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80065" y="3463330"/>
            <a:ext cx="314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000.MARINE.nonPolcieDaugher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24675" y="242645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372600" y="3898900"/>
            <a:ext cx="266700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409700" y="1460500"/>
            <a:ext cx="10756900" cy="4991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05600" y="604166"/>
            <a:ext cx="296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JFK.BULLET.SHOOTER.(</a:t>
            </a:r>
            <a:r>
              <a:rPr lang="en-US" dirty="0" err="1" smtClean="0"/>
              <a:t>holger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037794" y="871698"/>
            <a:ext cx="2488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i="0" cap="all" dirty="0" smtClean="0">
                <a:effectLst/>
                <a:latin typeface="Bebas Neue Bold"/>
              </a:rPr>
              <a:t> THE GERMAN NAVY</a:t>
            </a:r>
            <a:endParaRPr lang="en-US" b="1" i="0" cap="all" dirty="0">
              <a:effectLst/>
              <a:latin typeface="Bebas Neue Bold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9030568" y="476398"/>
            <a:ext cx="495921" cy="558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96100" y="1122602"/>
            <a:ext cx="19111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800" b="1" i="0" dirty="0" smtClean="0">
                <a:effectLst/>
                <a:latin typeface="Bebas Neue Bold"/>
              </a:rPr>
              <a:t>We care about protecting your data</a:t>
            </a:r>
            <a:endParaRPr lang="en-US" sz="800" b="1" i="0" dirty="0">
              <a:effectLst/>
              <a:latin typeface="Bebas Neue Bol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78847" y="499070"/>
            <a:ext cx="2101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Phil.holger.Johannes</a:t>
            </a:r>
            <a:endParaRPr lang="en-US" strike="sngStrike" dirty="0" smtClean="0"/>
          </a:p>
          <a:p>
            <a:r>
              <a:rPr lang="en-US" dirty="0" smtClean="0"/>
              <a:t>JFK</a:t>
            </a:r>
            <a:endParaRPr lang="en-US" dirty="0" smtClean="0"/>
          </a:p>
          <a:p>
            <a:r>
              <a:rPr lang="en-US" dirty="0" smtClean="0"/>
              <a:t>MKL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521665" y="-63374"/>
            <a:ext cx="56703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JFK.BULLET.SHOOTER(</a:t>
            </a:r>
            <a:r>
              <a:rPr lang="en-US" sz="3200" b="1" strike="sngStrike" dirty="0" err="1" smtClean="0"/>
              <a:t>kugelweg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45430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11655" y="1074898"/>
            <a:ext cx="11380345" cy="245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NEXT SLIDE: </a:t>
            </a:r>
            <a:r>
              <a:rPr lang="en-US" strike="sngStrike" dirty="0" err="1" smtClean="0"/>
              <a:t>Direcortor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Dauthers</a:t>
            </a:r>
            <a:r>
              <a:rPr lang="en-US" strike="sngStrike" dirty="0" smtClean="0"/>
              <a:t> Death</a:t>
            </a:r>
            <a:endParaRPr lang="en-US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35100" y="470427"/>
            <a:ext cx="2313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HOMCIDE:KYSTAL</a:t>
            </a:r>
          </a:p>
          <a:p>
            <a:r>
              <a:rPr lang="en-US" dirty="0"/>
              <a:t> </a:t>
            </a:r>
            <a:r>
              <a:rPr lang="en-US" dirty="0" smtClean="0"/>
              <a:t>- HOCIDE:LUX </a:t>
            </a:r>
            <a:r>
              <a:rPr lang="en-US" strike="sngStrike" dirty="0" smtClean="0"/>
              <a:t>(Father)</a:t>
            </a:r>
            <a:endParaRPr lang="en-US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9143379" y="313425"/>
            <a:ext cx="495921" cy="558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1047" y="2467570"/>
            <a:ext cx="354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Phil.holger.Johannes</a:t>
            </a:r>
            <a:endParaRPr lang="en-US" strike="sngStrike" dirty="0" smtClean="0"/>
          </a:p>
          <a:p>
            <a:r>
              <a:rPr lang="en-US" dirty="0" smtClean="0"/>
              <a:t>JFK</a:t>
            </a:r>
            <a:endParaRPr lang="en-US" dirty="0" smtClean="0"/>
          </a:p>
          <a:p>
            <a:r>
              <a:rPr lang="en-US" dirty="0" smtClean="0"/>
              <a:t>MKL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556171" y="13586"/>
            <a:ext cx="56703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JFK.BULLET.SHOOTER(</a:t>
            </a:r>
            <a:r>
              <a:rPr lang="en-US" sz="3200" b="1" strike="sngStrike" dirty="0" err="1" smtClean="0"/>
              <a:t>kugelweg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267700" y="1435100"/>
            <a:ext cx="41423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nonPoiceLifeLogical</a:t>
            </a:r>
            <a:endParaRPr lang="en-US" dirty="0" smtClean="0"/>
          </a:p>
          <a:p>
            <a:r>
              <a:rPr lang="en-US" dirty="0" smtClean="0"/>
              <a:t>(delta)</a:t>
            </a:r>
          </a:p>
          <a:p>
            <a:r>
              <a:rPr lang="en-US" dirty="0" smtClean="0"/>
              <a:t>24x7  </a:t>
            </a:r>
            <a:r>
              <a:rPr lang="en-US" dirty="0" err="1" smtClean="0"/>
              <a:t>nonPoiceCfg.nonPliceConvertLgoical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have to do something others</a:t>
            </a:r>
          </a:p>
          <a:p>
            <a:r>
              <a:rPr lang="en-US" dirty="0" smtClean="0"/>
              <a:t>Decided for you that impacts</a:t>
            </a:r>
          </a:p>
          <a:p>
            <a:r>
              <a:rPr lang="en-US" dirty="0" smtClean="0"/>
              <a:t>Your life for a long time.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0" y="4102100"/>
            <a:ext cx="6867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</a:t>
            </a:r>
            <a:r>
              <a:rPr lang="en-US" dirty="0" err="1" smtClean="0"/>
              <a:t>phil.marx</a:t>
            </a:r>
            <a:r>
              <a:rPr lang="en-US" dirty="0" smtClean="0"/>
              <a:t>(Johannes)    PETAGON(</a:t>
            </a:r>
            <a:r>
              <a:rPr lang="en-US" strike="sngStrike" dirty="0" err="1" smtClean="0"/>
              <a:t>deere</a:t>
            </a:r>
            <a:r>
              <a:rPr lang="en-US" dirty="0" err="1" smtClean="0"/>
              <a:t>.COINTOWN:HOMCIDE:LUX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             PENTONG(SQ.COLEMAN)</a:t>
            </a:r>
          </a:p>
          <a:p>
            <a:r>
              <a:rPr lang="en-US" dirty="0" smtClean="0"/>
              <a:t>JFK(</a:t>
            </a:r>
            <a:r>
              <a:rPr lang="en-US" dirty="0" err="1" smtClean="0"/>
              <a:t>phil.holger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JFK()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493000" y="3594100"/>
            <a:ext cx="114300" cy="5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66000" y="3390900"/>
            <a:ext cx="8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842" y="871698"/>
            <a:ext cx="1193799" cy="11298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645900" y="1116758"/>
            <a:ext cx="7321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</a:t>
            </a:r>
            <a:r>
              <a:rPr lang="en-US" strike="sngStrike" dirty="0" err="1" smtClean="0"/>
              <a:t>tolk</a:t>
            </a:r>
            <a:r>
              <a:rPr lang="en-US" strike="sngStrike" dirty="0" smtClean="0"/>
              <a:t> you we are a great </a:t>
            </a:r>
            <a:r>
              <a:rPr lang="en-US" strike="sngStrike" dirty="0" err="1" smtClean="0"/>
              <a:t>noc</a:t>
            </a:r>
            <a:endParaRPr lang="en-US" strike="sngStrike" dirty="0" smtClean="0"/>
          </a:p>
          <a:p>
            <a:r>
              <a:rPr lang="en-US" strike="sngStrike" dirty="0" smtClean="0"/>
              <a:t>All </a:t>
            </a:r>
            <a:r>
              <a:rPr lang="en-US" strike="sngStrike" dirty="0" err="1" smtClean="0"/>
              <a:t>toher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noc</a:t>
            </a:r>
            <a:r>
              <a:rPr lang="en-US" strike="sngStrike" dirty="0" smtClean="0"/>
              <a:t> did not covert 24x7 to </a:t>
            </a:r>
            <a:r>
              <a:rPr lang="en-US" dirty="0" err="1" smtClean="0"/>
              <a:t>nonPolciLife</a:t>
            </a:r>
            <a:endParaRPr lang="en-US" dirty="0" smtClean="0"/>
          </a:p>
          <a:p>
            <a:r>
              <a:rPr lang="en-US" strike="sngStrike" dirty="0" smtClean="0"/>
              <a:t>- A Guy  can walk into a room and say I was up late at 11; and maybe </a:t>
            </a:r>
            <a:r>
              <a:rPr lang="en-US" strike="sngStrike" dirty="0" err="1" smtClean="0"/>
              <a:t>wasent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4902200" y="3975100"/>
            <a:ext cx="673100" cy="773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610100" y="4580163"/>
            <a:ext cx="110947" cy="679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26000" y="4423370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direcotyr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630230" y="6376242"/>
            <a:ext cx="480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41.ATOMCE.§Stalking ( guy </a:t>
            </a:r>
            <a:r>
              <a:rPr lang="en-US" dirty="0" err="1" smtClean="0"/>
              <a:t>faritng</a:t>
            </a:r>
            <a:r>
              <a:rPr lang="en-US" dirty="0" smtClean="0"/>
              <a:t> ).</a:t>
            </a:r>
            <a:r>
              <a:rPr lang="en-US" dirty="0" err="1" smtClean="0"/>
              <a:t>phil</a:t>
            </a:r>
            <a:r>
              <a:rPr lang="en-US" dirty="0" smtClean="0"/>
              <a:t>.§Stalking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748105" y="6560908"/>
            <a:ext cx="1490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92300" y="6032500"/>
            <a:ext cx="865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FBI:WMD.nonPoiceDiag</a:t>
            </a:r>
            <a:r>
              <a:rPr lang="en-US" dirty="0" smtClean="0"/>
              <a:t>(farting, </a:t>
            </a:r>
            <a:r>
              <a:rPr lang="en-US" dirty="0" err="1" smtClean="0"/>
              <a:t>phil</a:t>
            </a:r>
            <a:r>
              <a:rPr lang="en-US" dirty="0" smtClean="0"/>
              <a:t>).HOCMEI:JSUESE(</a:t>
            </a:r>
            <a:r>
              <a:rPr lang="en-US" dirty="0" err="1" smtClean="0"/>
              <a:t>nees,Christ</a:t>
            </a:r>
            <a:r>
              <a:rPr lang="en-US" dirty="0" smtClean="0"/>
              <a:t>; </a:t>
            </a:r>
            <a:r>
              <a:rPr lang="en-US" dirty="0" err="1" smtClean="0"/>
              <a:t>granfhater</a:t>
            </a:r>
            <a:r>
              <a:rPr lang="en-US" dirty="0" smtClean="0"/>
              <a:t> gay fart).88th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493427" y="6032500"/>
            <a:ext cx="227620" cy="343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035800" y="6204371"/>
            <a:ext cx="2908300" cy="12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886200" y="4102100"/>
            <a:ext cx="4826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152900" y="4580163"/>
            <a:ext cx="162731" cy="474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066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6482687" y="4790365"/>
            <a:ext cx="1746913" cy="162408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09171" y="1809234"/>
            <a:ext cx="39229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HOMCIDE:KYSTAL</a:t>
            </a:r>
          </a:p>
          <a:p>
            <a:r>
              <a:rPr lang="en-US" dirty="0"/>
              <a:t>	</a:t>
            </a:r>
            <a:r>
              <a:rPr lang="en-US" dirty="0" smtClean="0"/>
              <a:t>GOVEMOUR SCHWAENEGGER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3209171" y="2455565"/>
            <a:ext cx="2484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HOCIDE:PETER, </a:t>
            </a:r>
            <a:r>
              <a:rPr lang="en-US" strike="sngStrike" dirty="0" err="1" smtClean="0"/>
              <a:t>swatzer</a:t>
            </a:r>
            <a:endParaRPr lang="en-US" strike="sngStrike" dirty="0" smtClean="0"/>
          </a:p>
          <a:p>
            <a:r>
              <a:rPr lang="en-US" dirty="0" err="1" smtClean="0"/>
              <a:t>Norhter</a:t>
            </a:r>
            <a:r>
              <a:rPr lang="en-US" dirty="0" smtClean="0"/>
              <a:t> </a:t>
            </a:r>
            <a:r>
              <a:rPr lang="en-US" dirty="0" err="1" smtClean="0"/>
              <a:t>Calfironaio</a:t>
            </a:r>
            <a:endParaRPr lang="en-US" dirty="0" smtClean="0"/>
          </a:p>
          <a:p>
            <a:r>
              <a:rPr lang="en-US" dirty="0" err="1" smtClean="0"/>
              <a:t>nonPoliceDEA</a:t>
            </a:r>
            <a:r>
              <a:rPr lang="en-US" dirty="0" smtClean="0"/>
              <a:t>(</a:t>
            </a:r>
            <a:r>
              <a:rPr lang="en-US" strike="sngStrike" dirty="0" err="1" smtClean="0"/>
              <a:t>herio,ha</a:t>
            </a:r>
            <a:r>
              <a:rPr lang="en-US" dirty="0" err="1" smtClean="0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4" name="Straight Connector 13"/>
          <p:cNvCxnSpPr>
            <a:stCxn id="8" idx="1"/>
          </p:cNvCxnSpPr>
          <p:nvPr/>
        </p:nvCxnSpPr>
        <p:spPr>
          <a:xfrm>
            <a:off x="3209171" y="2917230"/>
            <a:ext cx="22518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44700" y="1617703"/>
            <a:ext cx="178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CHANZELOR(</a:t>
            </a:r>
            <a:r>
              <a:rPr lang="en-US" strike="sngStrike" dirty="0" err="1" smtClean="0"/>
              <a:t>ddr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7393" y="635381"/>
            <a:ext cx="6838732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HOMICIDE:FETUS:1</a:t>
            </a:r>
          </a:p>
          <a:p>
            <a:r>
              <a:rPr lang="en-US" sz="6600" dirty="0" smtClean="0"/>
              <a:t>HOMICDE:FETUS:2</a:t>
            </a:r>
          </a:p>
          <a:p>
            <a:r>
              <a:rPr lang="en-US" sz="6600" dirty="0" smtClean="0"/>
              <a:t>HOMCIDE</a:t>
            </a:r>
            <a:r>
              <a:rPr lang="en-US" sz="6600" dirty="0" smtClean="0">
                <a:sym typeface="Wingdings" panose="05000000000000000000" pitchFamily="2" charset="2"/>
              </a:rPr>
              <a:t>2Y</a:t>
            </a:r>
          </a:p>
          <a:p>
            <a:r>
              <a:rPr lang="en-US" sz="6600" dirty="0" smtClean="0">
                <a:sym typeface="Wingdings" panose="05000000000000000000" pitchFamily="2" charset="2"/>
              </a:rPr>
              <a:t>HOMCIDE:7Y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942743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6548333" y="4883198"/>
            <a:ext cx="1746913" cy="162408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27393" y="635381"/>
            <a:ext cx="808330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HOMICIDE:STILBORN:1</a:t>
            </a:r>
          </a:p>
          <a:p>
            <a:r>
              <a:rPr lang="en-US" sz="6600" dirty="0" smtClean="0"/>
              <a:t>HOMICDE:STILBORN:2</a:t>
            </a:r>
          </a:p>
          <a:p>
            <a:r>
              <a:rPr lang="en-US" sz="6600" dirty="0" smtClean="0"/>
              <a:t>HOMCIDE:</a:t>
            </a:r>
            <a:r>
              <a:rPr lang="en-US" sz="6600" dirty="0" smtClean="0">
                <a:sym typeface="Wingdings" panose="05000000000000000000" pitchFamily="2" charset="2"/>
              </a:rPr>
              <a:t>2Y</a:t>
            </a:r>
          </a:p>
          <a:p>
            <a:r>
              <a:rPr lang="en-US" sz="6600" dirty="0" smtClean="0">
                <a:sym typeface="Wingdings" panose="05000000000000000000" pitchFamily="2" charset="2"/>
              </a:rPr>
              <a:t>HOMCIDE:7Y</a:t>
            </a:r>
            <a:endParaRPr lang="en-US" sz="6600" dirty="0"/>
          </a:p>
        </p:txBody>
      </p:sp>
      <p:sp>
        <p:nvSpPr>
          <p:cNvPr id="2" name="Rectangle 1"/>
          <p:cNvSpPr/>
          <p:nvPr/>
        </p:nvSpPr>
        <p:spPr>
          <a:xfrm>
            <a:off x="1390868" y="945634"/>
            <a:ext cx="5411033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/>
              <a:t>Our Daughter died</a:t>
            </a:r>
          </a:p>
          <a:p>
            <a:r>
              <a:rPr lang="en-US" sz="5400" dirty="0" smtClean="0"/>
              <a:t>As Stillborn you </a:t>
            </a:r>
          </a:p>
          <a:p>
            <a:r>
              <a:rPr lang="en-US" sz="5400" dirty="0" smtClean="0"/>
              <a:t>ASSHOLE</a:t>
            </a:r>
            <a:endParaRPr lang="en-US" sz="5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524000" y="546100"/>
            <a:ext cx="4076700" cy="2984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24100" y="3670300"/>
            <a:ext cx="3635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WAR(33 </a:t>
            </a:r>
            <a:r>
              <a:rPr lang="en-US" dirty="0" err="1" smtClean="0"/>
              <a:t>kristasrtasse</a:t>
            </a:r>
            <a:r>
              <a:rPr lang="en-US" dirty="0" smtClean="0"/>
              <a:t>, </a:t>
            </a:r>
            <a:r>
              <a:rPr lang="en-US" dirty="0" err="1" smtClean="0"/>
              <a:t>karlureh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1" name="Straight Connector 10"/>
          <p:cNvCxnSpPr>
            <a:stCxn id="9" idx="3"/>
          </p:cNvCxnSpPr>
          <p:nvPr/>
        </p:nvCxnSpPr>
        <p:spPr>
          <a:xfrm flipH="1">
            <a:off x="3441700" y="3854966"/>
            <a:ext cx="2518332" cy="5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19600" y="3530957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Keep-alive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279900" y="3670300"/>
            <a:ext cx="151130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867" y="152399"/>
            <a:ext cx="5210585" cy="53271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75824" y="4790365"/>
            <a:ext cx="910409" cy="90487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563100" y="4790365"/>
            <a:ext cx="1333500" cy="12421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460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6482687" y="4790365"/>
            <a:ext cx="1746913" cy="162408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27393" y="635381"/>
            <a:ext cx="808330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HOMICIDE:STILBORN:1</a:t>
            </a:r>
          </a:p>
          <a:p>
            <a:r>
              <a:rPr lang="en-US" sz="6600" dirty="0" smtClean="0"/>
              <a:t>HOMICDE:STILBORN:2</a:t>
            </a:r>
          </a:p>
          <a:p>
            <a:r>
              <a:rPr lang="en-US" sz="6600" dirty="0" smtClean="0"/>
              <a:t>HOMCIDE</a:t>
            </a:r>
            <a:r>
              <a:rPr lang="en-US" sz="6600" dirty="0" smtClean="0">
                <a:sym typeface="Wingdings" panose="05000000000000000000" pitchFamily="2" charset="2"/>
              </a:rPr>
              <a:t>2Y</a:t>
            </a:r>
          </a:p>
          <a:p>
            <a:r>
              <a:rPr lang="en-US" sz="6600" dirty="0" smtClean="0">
                <a:sym typeface="Wingdings" panose="05000000000000000000" pitchFamily="2" charset="2"/>
              </a:rPr>
              <a:t>HOMCIDE:7Y</a:t>
            </a:r>
            <a:endParaRPr lang="en-US" sz="6600" dirty="0"/>
          </a:p>
        </p:txBody>
      </p:sp>
      <p:sp>
        <p:nvSpPr>
          <p:cNvPr id="2" name="Rectangle 1"/>
          <p:cNvSpPr/>
          <p:nvPr/>
        </p:nvSpPr>
        <p:spPr>
          <a:xfrm>
            <a:off x="1692323" y="1420211"/>
            <a:ext cx="419909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/>
              <a:t>I ran over the </a:t>
            </a:r>
          </a:p>
          <a:p>
            <a:r>
              <a:rPr lang="en-US" sz="5400" dirty="0" smtClean="0"/>
              <a:t>Child, where I </a:t>
            </a:r>
          </a:p>
          <a:p>
            <a:r>
              <a:rPr lang="en-US" sz="5400" dirty="0" smtClean="0"/>
              <a:t>Was High on X</a:t>
            </a:r>
            <a:endParaRPr lang="en-US" sz="54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108200" y="1270000"/>
            <a:ext cx="3403600" cy="2735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25110" y="4318000"/>
            <a:ext cx="373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HW5 (south) </a:t>
            </a:r>
            <a:r>
              <a:rPr lang="en-US" dirty="0" err="1" smtClean="0"/>
              <a:t>Karslte</a:t>
            </a:r>
            <a:r>
              <a:rPr lang="en-US" dirty="0" smtClean="0"/>
              <a:t>-&gt;</a:t>
            </a:r>
            <a:r>
              <a:rPr lang="en-US" dirty="0" err="1" smtClean="0"/>
              <a:t>Rastat</a:t>
            </a:r>
            <a:r>
              <a:rPr lang="en-US" dirty="0" smtClean="0"/>
              <a:t>-&gt;Munich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844800" y="4005534"/>
            <a:ext cx="1981200" cy="1036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08200" y="5041900"/>
            <a:ext cx="3486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nonPoliceChart</a:t>
            </a:r>
            <a:endParaRPr lang="en-US" dirty="0" smtClean="0"/>
          </a:p>
          <a:p>
            <a:r>
              <a:rPr lang="en-US" dirty="0" smtClean="0"/>
              <a:t>[	] - </a:t>
            </a:r>
            <a:r>
              <a:rPr lang="en-US" dirty="0" err="1" smtClean="0"/>
              <a:t>nonPoliceUsageLogical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79" y="63170"/>
            <a:ext cx="1047750" cy="13620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692323" y="327546"/>
            <a:ext cx="1647777" cy="109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17410" y="319881"/>
            <a:ext cx="366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Steve job </a:t>
            </a:r>
            <a:r>
              <a:rPr lang="en-US" dirty="0" smtClean="0"/>
              <a:t>HOMCIE:CYRSTAL </a:t>
            </a:r>
            <a:r>
              <a:rPr lang="en-US" strike="sngStrike" dirty="0" smtClean="0"/>
              <a:t>or </a:t>
            </a:r>
            <a:r>
              <a:rPr lang="en-US" strike="sngStrike" dirty="0" err="1" smtClean="0"/>
              <a:t>cooina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4314092" y="610274"/>
            <a:ext cx="135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Soviet union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971507" y="6211669"/>
            <a:ext cx="5242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nonPOlcieIntpeur.nonPiceBrank</a:t>
            </a:r>
            <a:endParaRPr lang="en-US" dirty="0" smtClean="0"/>
          </a:p>
          <a:p>
            <a:r>
              <a:rPr lang="en-US" dirty="0" smtClean="0"/>
              <a:t>000.tw.pns.JFK.marx.nonPolcieBrainLoical.nonPoiceDr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92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6182436" y="5227093"/>
            <a:ext cx="1746913" cy="162408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519362"/>
            <a:ext cx="2514600" cy="181927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517409" y="1965278"/>
            <a:ext cx="3302758" cy="28114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29349" y="1719618"/>
            <a:ext cx="48865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Victim places the </a:t>
            </a:r>
            <a:r>
              <a:rPr lang="en-US" dirty="0" err="1" smtClean="0"/>
              <a:t>pictron</a:t>
            </a:r>
            <a:r>
              <a:rPr lang="en-US" dirty="0" smtClean="0"/>
              <a:t> on wall </a:t>
            </a:r>
          </a:p>
          <a:p>
            <a:r>
              <a:rPr lang="en-US" dirty="0" smtClean="0"/>
              <a:t>Without knowledge of HOMCIDE:CFG</a:t>
            </a:r>
          </a:p>
          <a:p>
            <a:endParaRPr lang="en-US" dirty="0"/>
          </a:p>
          <a:p>
            <a:r>
              <a:rPr lang="en-US" dirty="0" smtClean="0"/>
              <a:t>SQ.PREA.COINT.HOMCIDE:IS-A-BELL </a:t>
            </a:r>
          </a:p>
          <a:p>
            <a:r>
              <a:rPr lang="en-US" dirty="0" err="1" smtClean="0"/>
              <a:t>roth.ibm.dmiler.nonPolcieBilderBerg</a:t>
            </a:r>
            <a:r>
              <a:rPr lang="en-US" dirty="0" smtClean="0"/>
              <a:t>(</a:t>
            </a:r>
            <a:r>
              <a:rPr lang="en-US" strike="sngStrike" dirty="0" err="1" smtClean="0"/>
              <a:t>Eal</a:t>
            </a:r>
            <a:r>
              <a:rPr lang="en-US" strike="sngStrike" dirty="0" smtClean="0"/>
              <a:t> farm son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29349" y="3370997"/>
            <a:ext cx="47955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HOMCIDE:PETER </a:t>
            </a:r>
            <a:r>
              <a:rPr lang="en-US" strike="sngStrike" dirty="0" smtClean="0"/>
              <a:t>ugly male/female </a:t>
            </a:r>
            <a:r>
              <a:rPr lang="en-US" strike="sngStrike" dirty="0" err="1" smtClean="0"/>
              <a:t>andor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muslim</a:t>
            </a:r>
            <a:endParaRPr lang="en-US" strike="sngStrike" dirty="0" smtClean="0"/>
          </a:p>
          <a:p>
            <a:r>
              <a:rPr lang="en-US" dirty="0" smtClean="0"/>
              <a:t>HOMCIDE:NANA </a:t>
            </a:r>
            <a:r>
              <a:rPr lang="en-US" strike="sngStrike" dirty="0" smtClean="0"/>
              <a:t>dime (face)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227381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8044787" y="5082465"/>
            <a:ext cx="1746913" cy="162408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27393" y="635381"/>
            <a:ext cx="808330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HOMICIDE:STILBORN:1</a:t>
            </a:r>
          </a:p>
          <a:p>
            <a:r>
              <a:rPr lang="en-US" sz="6600" dirty="0" smtClean="0"/>
              <a:t>HOMICDE:STILBORN:2</a:t>
            </a:r>
          </a:p>
          <a:p>
            <a:r>
              <a:rPr lang="en-US" sz="6600" dirty="0" smtClean="0"/>
              <a:t>HOMCIDE</a:t>
            </a:r>
            <a:r>
              <a:rPr lang="en-US" sz="6600" dirty="0" smtClean="0">
                <a:sym typeface="Wingdings" panose="05000000000000000000" pitchFamily="2" charset="2"/>
              </a:rPr>
              <a:t>2Y</a:t>
            </a:r>
          </a:p>
          <a:p>
            <a:r>
              <a:rPr lang="en-US" sz="6600" dirty="0" smtClean="0">
                <a:sym typeface="Wingdings" panose="05000000000000000000" pitchFamily="2" charset="2"/>
              </a:rPr>
              <a:t>HOMCIDE:7Y</a:t>
            </a:r>
            <a:endParaRPr lang="en-US" sz="6600" dirty="0"/>
          </a:p>
        </p:txBody>
      </p:sp>
      <p:sp>
        <p:nvSpPr>
          <p:cNvPr id="2" name="Rectangle 1"/>
          <p:cNvSpPr/>
          <p:nvPr/>
        </p:nvSpPr>
        <p:spPr>
          <a:xfrm>
            <a:off x="1154220" y="1756891"/>
            <a:ext cx="6319743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/>
              <a:t>I threw her out</a:t>
            </a:r>
          </a:p>
          <a:p>
            <a:r>
              <a:rPr lang="en-US" sz="5400" dirty="0" smtClean="0"/>
              <a:t>The Window</a:t>
            </a:r>
          </a:p>
          <a:p>
            <a:r>
              <a:rPr lang="en-US" sz="5400" dirty="0" smtClean="0"/>
              <a:t>In a Shopping Cart</a:t>
            </a:r>
          </a:p>
          <a:p>
            <a:r>
              <a:rPr lang="en-US" sz="5400" dirty="0" smtClean="0"/>
              <a:t>HOMICIDE:AUSLADER</a:t>
            </a:r>
            <a:endParaRPr lang="en-US" sz="5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79" y="63170"/>
            <a:ext cx="1047750" cy="1362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17410" y="319881"/>
            <a:ext cx="187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HOMCIE:CYRSTAL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4314092" y="610274"/>
            <a:ext cx="135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Soviet union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483106" y="5581164"/>
            <a:ext cx="334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POPPY STATE FLOWER 1996;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98362" y="5971555"/>
            <a:ext cx="629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Ibm.dmiler.Blackhawk.metz.linst</a:t>
            </a:r>
            <a:r>
              <a:rPr lang="en-US" dirty="0" smtClean="0"/>
              <a:t>(throw you baby out the window</a:t>
            </a:r>
          </a:p>
          <a:p>
            <a:r>
              <a:rPr lang="en-US" dirty="0" err="1" smtClean="0"/>
              <a:t>FBI:KIDNAPPNG.phil</a:t>
            </a:r>
            <a:r>
              <a:rPr lang="en-US" dirty="0" smtClean="0"/>
              <a:t>(Kimberly)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79" y="5057558"/>
            <a:ext cx="1024305" cy="104721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590800" y="5504857"/>
            <a:ext cx="474397" cy="46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298362" y="1756891"/>
            <a:ext cx="5902538" cy="3416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423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8044787" y="5082465"/>
            <a:ext cx="1746913" cy="162408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79" y="63170"/>
            <a:ext cx="1047750" cy="1362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17410" y="319881"/>
            <a:ext cx="187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HOMCIE:CYRSTAL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4314092" y="610274"/>
            <a:ext cx="135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Soviet union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483106" y="5581164"/>
            <a:ext cx="334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POPPY STATE FLOWER 1996; 2016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98362" y="5971555"/>
            <a:ext cx="6294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Ibm.dmiler.Blackhawk.metz.linst</a:t>
            </a:r>
            <a:r>
              <a:rPr lang="en-US" dirty="0" smtClean="0"/>
              <a:t>(throw you baby out the window</a:t>
            </a:r>
          </a:p>
          <a:p>
            <a:r>
              <a:rPr lang="en-US" dirty="0" err="1" smtClean="0"/>
              <a:t>FBI:KIDNAPPNG.phil</a:t>
            </a:r>
            <a:r>
              <a:rPr lang="en-US" dirty="0" smtClean="0"/>
              <a:t>(Kimberly)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479" y="5057558"/>
            <a:ext cx="1024305" cy="104721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590800" y="5504857"/>
            <a:ext cx="474397" cy="466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217410" y="2354177"/>
            <a:ext cx="528753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GOD’S.DAUGHTER</a:t>
            </a:r>
          </a:p>
          <a:p>
            <a:r>
              <a:rPr lang="en-US" sz="6000" dirty="0"/>
              <a:t>	</a:t>
            </a:r>
            <a:r>
              <a:rPr lang="en-US" sz="6000" dirty="0" smtClean="0"/>
              <a:t>CAPILTALISM </a:t>
            </a:r>
          </a:p>
          <a:p>
            <a:r>
              <a:rPr lang="en-US" dirty="0" smtClean="0"/>
              <a:t>HOMCID:PETER 2014</a:t>
            </a:r>
          </a:p>
          <a:p>
            <a:r>
              <a:rPr lang="en-US" dirty="0" smtClean="0"/>
              <a:t>HOMCDI:JEUSE 2014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49800" y="1425245"/>
            <a:ext cx="3670300" cy="786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18243" y="1269999"/>
            <a:ext cx="220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Gothe</a:t>
            </a:r>
            <a:r>
              <a:rPr lang="en-US" dirty="0" smtClean="0"/>
              <a:t> -&gt; Adam Smith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042400" y="1143000"/>
            <a:ext cx="596900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019666" y="1079500"/>
            <a:ext cx="800734" cy="97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15200" y="3701119"/>
            <a:ext cx="4418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 smtClean="0"/>
          </a:p>
          <a:p>
            <a:r>
              <a:rPr lang="en-US" dirty="0" smtClean="0"/>
              <a:t>DOA </a:t>
            </a:r>
            <a:r>
              <a:rPr lang="en-US" dirty="0" err="1" smtClean="0"/>
              <a:t>nonPolciGod.nonPoliceDaugherLogical</a:t>
            </a:r>
            <a:r>
              <a:rPr lang="en-US" dirty="0" smtClean="0"/>
              <a:t>[]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7905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97000" y="655093"/>
            <a:ext cx="3087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nonPoliceSecularOrdumLogical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8700" y="1384300"/>
            <a:ext cx="1117677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My daughter is from God as they</a:t>
            </a:r>
          </a:p>
          <a:p>
            <a:r>
              <a:rPr lang="en-US" sz="5400" dirty="0" smtClean="0"/>
              <a:t>Told me at work. </a:t>
            </a:r>
            <a:r>
              <a:rPr lang="en-US" sz="5400" dirty="0" err="1" smtClean="0"/>
              <a:t>Sweidsh</a:t>
            </a:r>
            <a:r>
              <a:rPr lang="en-US" sz="5400" dirty="0" smtClean="0"/>
              <a:t> and all of the</a:t>
            </a:r>
          </a:p>
          <a:p>
            <a:r>
              <a:rPr lang="en-US" sz="5400" dirty="0" smtClean="0"/>
              <a:t>Indians. </a:t>
            </a:r>
          </a:p>
          <a:p>
            <a:r>
              <a:rPr lang="en-US" sz="5400" dirty="0" smtClean="0"/>
              <a:t>--</a:t>
            </a:r>
            <a:r>
              <a:rPr lang="en-US" sz="5400" dirty="0" err="1" smtClean="0"/>
              <a:t>Petersson</a:t>
            </a:r>
            <a:endParaRPr lang="en-US" sz="540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19200" y="1578423"/>
            <a:ext cx="10375900" cy="3361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09800" y="5562600"/>
            <a:ext cx="346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HOMICIDE:JESUS; HOMCIDE:PETER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028" y="5134423"/>
            <a:ext cx="2857143" cy="16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01028" y="4685794"/>
            <a:ext cx="555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nonPoliceGodLoical.nonPoliceDaugherLogica.nonPocliCfg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907" y="5134423"/>
            <a:ext cx="935978" cy="140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8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97000" y="655093"/>
            <a:ext cx="30876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nonPoliceSecularOrdumLogical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8700" y="1384300"/>
            <a:ext cx="1201040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At Visa we pride ourselves with family</a:t>
            </a:r>
          </a:p>
          <a:p>
            <a:r>
              <a:rPr lang="en-US" sz="5400" dirty="0" smtClean="0"/>
              <a:t>Values and learn something new everyday</a:t>
            </a:r>
          </a:p>
          <a:p>
            <a:r>
              <a:rPr lang="en-US" sz="5400" dirty="0" smtClean="0"/>
              <a:t>--</a:t>
            </a:r>
            <a:r>
              <a:rPr lang="en-US" sz="5400" dirty="0" err="1" smtClean="0"/>
              <a:t>Petersson</a:t>
            </a:r>
            <a:endParaRPr lang="en-US" sz="5400" dirty="0" smtClean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19200" y="1578423"/>
            <a:ext cx="10375900" cy="3361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09800" y="5562600"/>
            <a:ext cx="346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HOMICIDE:JESUS; HOMCIDE:PETER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028" y="5134423"/>
            <a:ext cx="2857143" cy="1600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01028" y="4685794"/>
            <a:ext cx="555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nonPoliceGodLoical.nonPoliceDaugherLogica.nonPocliCfg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907" y="5134423"/>
            <a:ext cx="935978" cy="14060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03530" y="3900963"/>
            <a:ext cx="5552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nonPoliceGodLoical.nonPoliceDaugherLogica.nonPocliCfg</a:t>
            </a:r>
            <a:endParaRPr lang="en-US" dirty="0" smtClean="0"/>
          </a:p>
          <a:p>
            <a:r>
              <a:rPr lang="en-US" dirty="0" err="1" smtClean="0"/>
              <a:t>nonPoliceDecision.nonPoliceMPA.nonPoliceCfgLogical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377" y="5193626"/>
            <a:ext cx="1038623" cy="12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778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811655" y="1074898"/>
            <a:ext cx="11380345" cy="245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NEXT SLIDE: </a:t>
            </a:r>
            <a:r>
              <a:rPr lang="en-US" strike="sngStrike" dirty="0" err="1" smtClean="0"/>
              <a:t>Direcortor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Dauthers</a:t>
            </a:r>
            <a:r>
              <a:rPr lang="en-US" strike="sngStrike" dirty="0" smtClean="0"/>
              <a:t> Death</a:t>
            </a:r>
            <a:endParaRPr lang="en-US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35100" y="470427"/>
            <a:ext cx="2313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HOMCIDE:KYSTAL</a:t>
            </a:r>
          </a:p>
          <a:p>
            <a:r>
              <a:rPr lang="en-US" dirty="0"/>
              <a:t> </a:t>
            </a:r>
            <a:r>
              <a:rPr lang="en-US" dirty="0" smtClean="0"/>
              <a:t>- HOCIDE:LUX </a:t>
            </a:r>
            <a:r>
              <a:rPr lang="en-US" strike="sngStrike" dirty="0" smtClean="0"/>
              <a:t>(Father)</a:t>
            </a:r>
            <a:endParaRPr lang="en-US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9143379" y="313425"/>
            <a:ext cx="495921" cy="558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1047" y="2467570"/>
            <a:ext cx="3546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Phil.holger.Johannes</a:t>
            </a:r>
            <a:endParaRPr lang="en-US" strike="sngStrike" dirty="0" smtClean="0"/>
          </a:p>
          <a:p>
            <a:r>
              <a:rPr lang="en-US" dirty="0" smtClean="0"/>
              <a:t>JFK</a:t>
            </a:r>
            <a:endParaRPr lang="en-US" dirty="0" smtClean="0"/>
          </a:p>
          <a:p>
            <a:r>
              <a:rPr lang="en-US" dirty="0" smtClean="0"/>
              <a:t>MKL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556171" y="13586"/>
            <a:ext cx="56703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JFK.BULLET.SHOOTER(</a:t>
            </a:r>
            <a:r>
              <a:rPr lang="en-US" sz="3200" b="1" strike="sngStrike" dirty="0" err="1" smtClean="0"/>
              <a:t>kugelweg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267700" y="1435100"/>
            <a:ext cx="41423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nonPoiceLifeLogical</a:t>
            </a:r>
            <a:endParaRPr lang="en-US" dirty="0" smtClean="0"/>
          </a:p>
          <a:p>
            <a:r>
              <a:rPr lang="en-US" dirty="0" smtClean="0"/>
              <a:t>(delta)</a:t>
            </a:r>
          </a:p>
          <a:p>
            <a:r>
              <a:rPr lang="en-US" dirty="0" smtClean="0"/>
              <a:t>24x7  </a:t>
            </a:r>
            <a:r>
              <a:rPr lang="en-US" dirty="0" err="1" smtClean="0"/>
              <a:t>nonPoiceCfg.nonPliceConvertLgoical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have to do something others</a:t>
            </a:r>
          </a:p>
          <a:p>
            <a:r>
              <a:rPr lang="en-US" dirty="0" smtClean="0"/>
              <a:t>Decided for you that impacts</a:t>
            </a:r>
          </a:p>
          <a:p>
            <a:r>
              <a:rPr lang="en-US" dirty="0" smtClean="0"/>
              <a:t>Your life for a long time.</a:t>
            </a:r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429000" y="4102100"/>
            <a:ext cx="6867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</a:t>
            </a:r>
            <a:r>
              <a:rPr lang="en-US" dirty="0" err="1" smtClean="0"/>
              <a:t>phil.marx</a:t>
            </a:r>
            <a:r>
              <a:rPr lang="en-US" dirty="0" smtClean="0"/>
              <a:t>(Johannes)    PETAGON(</a:t>
            </a:r>
            <a:r>
              <a:rPr lang="en-US" strike="sngStrike" dirty="0" err="1" smtClean="0"/>
              <a:t>deere</a:t>
            </a:r>
            <a:r>
              <a:rPr lang="en-US" dirty="0" err="1" smtClean="0"/>
              <a:t>.COINTOWN:HOMCIDE:LUX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             PENTONG(SQ.COLEMAN)</a:t>
            </a:r>
          </a:p>
          <a:p>
            <a:r>
              <a:rPr lang="en-US" dirty="0" smtClean="0"/>
              <a:t>JFK(</a:t>
            </a:r>
            <a:r>
              <a:rPr lang="en-US" dirty="0" err="1" smtClean="0"/>
              <a:t>phil.holger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JFK()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7493000" y="3594100"/>
            <a:ext cx="114300" cy="50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366000" y="3390900"/>
            <a:ext cx="8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6842" y="871698"/>
            <a:ext cx="1193799" cy="112984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645900" y="1116758"/>
            <a:ext cx="7321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</a:t>
            </a:r>
            <a:r>
              <a:rPr lang="en-US" strike="sngStrike" dirty="0" err="1" smtClean="0"/>
              <a:t>tolk</a:t>
            </a:r>
            <a:r>
              <a:rPr lang="en-US" strike="sngStrike" dirty="0" smtClean="0"/>
              <a:t> you we are a great </a:t>
            </a:r>
            <a:r>
              <a:rPr lang="en-US" strike="sngStrike" dirty="0" err="1" smtClean="0"/>
              <a:t>noc</a:t>
            </a:r>
            <a:endParaRPr lang="en-US" strike="sngStrike" dirty="0" smtClean="0"/>
          </a:p>
          <a:p>
            <a:r>
              <a:rPr lang="en-US" strike="sngStrike" dirty="0" smtClean="0"/>
              <a:t>All </a:t>
            </a:r>
            <a:r>
              <a:rPr lang="en-US" strike="sngStrike" dirty="0" err="1" smtClean="0"/>
              <a:t>toher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noc</a:t>
            </a:r>
            <a:r>
              <a:rPr lang="en-US" strike="sngStrike" dirty="0" smtClean="0"/>
              <a:t> did not covert 24x7 to </a:t>
            </a:r>
            <a:r>
              <a:rPr lang="en-US" dirty="0" err="1" smtClean="0"/>
              <a:t>nonPolciLife</a:t>
            </a:r>
            <a:endParaRPr lang="en-US" dirty="0" smtClean="0"/>
          </a:p>
          <a:p>
            <a:r>
              <a:rPr lang="en-US" strike="sngStrike" dirty="0" smtClean="0"/>
              <a:t>- A Guy  can walk into a room and say I was up late at 11; and maybe </a:t>
            </a:r>
            <a:r>
              <a:rPr lang="en-US" strike="sngStrike" dirty="0" err="1" smtClean="0"/>
              <a:t>wasent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4902200" y="3975100"/>
            <a:ext cx="673100" cy="773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610100" y="4580163"/>
            <a:ext cx="110947" cy="679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826000" y="4423370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direcotyr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630230" y="6376242"/>
            <a:ext cx="480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41.ATOMCE.§Stalking ( guy </a:t>
            </a:r>
            <a:r>
              <a:rPr lang="en-US" dirty="0" err="1" smtClean="0"/>
              <a:t>faritng</a:t>
            </a:r>
            <a:r>
              <a:rPr lang="en-US" dirty="0" smtClean="0"/>
              <a:t> ).</a:t>
            </a:r>
            <a:r>
              <a:rPr lang="en-US" dirty="0" err="1" smtClean="0"/>
              <a:t>phil</a:t>
            </a:r>
            <a:r>
              <a:rPr lang="en-US" dirty="0" smtClean="0"/>
              <a:t>.§Stalking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3748105" y="6560908"/>
            <a:ext cx="1490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92300" y="6032500"/>
            <a:ext cx="865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FBI:WMD.nonPoiceDiag</a:t>
            </a:r>
            <a:r>
              <a:rPr lang="en-US" dirty="0" smtClean="0"/>
              <a:t>(farting, </a:t>
            </a:r>
            <a:r>
              <a:rPr lang="en-US" dirty="0" err="1" smtClean="0"/>
              <a:t>phil</a:t>
            </a:r>
            <a:r>
              <a:rPr lang="en-US" dirty="0" smtClean="0"/>
              <a:t>).HOCMEI:JSUESE(</a:t>
            </a:r>
            <a:r>
              <a:rPr lang="en-US" dirty="0" err="1" smtClean="0"/>
              <a:t>nees,Christ</a:t>
            </a:r>
            <a:r>
              <a:rPr lang="en-US" dirty="0" smtClean="0"/>
              <a:t>; </a:t>
            </a:r>
            <a:r>
              <a:rPr lang="en-US" dirty="0" err="1" smtClean="0"/>
              <a:t>granfhater</a:t>
            </a:r>
            <a:r>
              <a:rPr lang="en-US" dirty="0" smtClean="0"/>
              <a:t> gay fart).88th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493427" y="6032500"/>
            <a:ext cx="227620" cy="343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035800" y="6204371"/>
            <a:ext cx="2908300" cy="12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886200" y="4102100"/>
            <a:ext cx="4826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152900" y="4580163"/>
            <a:ext cx="162731" cy="474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67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506992" y="1312446"/>
            <a:ext cx="1689100" cy="667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52381" y="185267"/>
            <a:ext cx="2313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HOMCIDE:KYSTAL</a:t>
            </a:r>
          </a:p>
          <a:p>
            <a:r>
              <a:rPr lang="en-US" dirty="0"/>
              <a:t> </a:t>
            </a:r>
            <a:r>
              <a:rPr lang="en-US" dirty="0" smtClean="0"/>
              <a:t>- HOCIDE:LUX </a:t>
            </a:r>
            <a:r>
              <a:rPr lang="en-US" strike="sngStrike" dirty="0" smtClean="0"/>
              <a:t>(Father)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4721047" y="2467570"/>
            <a:ext cx="5223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Phil.holger.Johannes</a:t>
            </a:r>
            <a:endParaRPr lang="en-US" strike="sngStrike" dirty="0" smtClean="0"/>
          </a:p>
          <a:p>
            <a:r>
              <a:rPr lang="en-US" dirty="0" smtClean="0"/>
              <a:t>JFK  </a:t>
            </a:r>
            <a:endParaRPr lang="en-US" dirty="0" smtClean="0"/>
          </a:p>
          <a:p>
            <a:r>
              <a:rPr lang="en-US" dirty="0" smtClean="0"/>
              <a:t>MKL (report to) 50 </a:t>
            </a:r>
            <a:r>
              <a:rPr lang="en-US" dirty="0" err="1" smtClean="0"/>
              <a:t>holger.director</a:t>
            </a:r>
            <a:r>
              <a:rPr lang="en-US" dirty="0" smtClean="0"/>
              <a:t>	</a:t>
            </a:r>
            <a:r>
              <a:rPr lang="en-US" dirty="0" smtClean="0"/>
              <a:t> 65 </a:t>
            </a:r>
            <a:r>
              <a:rPr lang="en-US" dirty="0" err="1" smtClean="0"/>
              <a:t>phil.sayor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52381" y="5565563"/>
            <a:ext cx="6867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</a:t>
            </a:r>
            <a:r>
              <a:rPr lang="en-US" dirty="0" err="1" smtClean="0"/>
              <a:t>phil.marx</a:t>
            </a:r>
            <a:r>
              <a:rPr lang="en-US" dirty="0" smtClean="0"/>
              <a:t>(Johannes)    PETAGON(</a:t>
            </a:r>
            <a:r>
              <a:rPr lang="en-US" strike="sngStrike" dirty="0" err="1" smtClean="0"/>
              <a:t>deere</a:t>
            </a:r>
            <a:r>
              <a:rPr lang="en-US" dirty="0" err="1" smtClean="0"/>
              <a:t>.COINTOWN:HOMCIDE:LUX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             PENTONG(SQ.COLEMAN)</a:t>
            </a:r>
          </a:p>
          <a:p>
            <a:r>
              <a:rPr lang="en-US" dirty="0" smtClean="0"/>
              <a:t>JFK(</a:t>
            </a:r>
            <a:r>
              <a:rPr lang="en-US" dirty="0" err="1" smtClean="0"/>
              <a:t>phil.holger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JFK()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716086" y="5299081"/>
            <a:ext cx="673100" cy="773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196117" y="5410832"/>
            <a:ext cx="110947" cy="679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91530" y="6406557"/>
            <a:ext cx="1030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direcotyr</a:t>
            </a:r>
            <a:endParaRPr lang="en-US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152194" y="5657420"/>
            <a:ext cx="4826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336598" y="5527829"/>
            <a:ext cx="162731" cy="474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695950" y="220807"/>
            <a:ext cx="770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HOMICD:MAROYR.SAINT.RITA:HOMCIDE:PETER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trike="sngStrike" dirty="0" smtClean="0"/>
              <a:t>Mayor </a:t>
            </a:r>
            <a:r>
              <a:rPr lang="en-US" strike="sngStrike" dirty="0" err="1" smtClean="0"/>
              <a:t>Fishn</a:t>
            </a:r>
            <a:r>
              <a:rPr lang="en-US" strike="sngStrike" dirty="0" smtClean="0"/>
              <a:t> Saint Peter is Holger father, Johannes Grandfather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856923" y="809041"/>
            <a:ext cx="6179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Mohter</a:t>
            </a:r>
            <a:r>
              <a:rPr lang="en-US" strike="sngStrike" dirty="0" smtClean="0"/>
              <a:t> explains to Phil married new person and father is mayor</a:t>
            </a:r>
          </a:p>
          <a:p>
            <a:r>
              <a:rPr lang="en-US" dirty="0" smtClean="0"/>
              <a:t>0.1 </a:t>
            </a:r>
            <a:r>
              <a:rPr lang="en-US" dirty="0" err="1" smtClean="0"/>
              <a:t>eval.father</a:t>
            </a:r>
            <a:r>
              <a:rPr lang="en-US" dirty="0" smtClean="0"/>
              <a:t>  </a:t>
            </a:r>
            <a:r>
              <a:rPr lang="en-US" dirty="0" err="1" smtClean="0"/>
              <a:t>PAUL.</a:t>
            </a:r>
            <a:r>
              <a:rPr lang="en-US" strike="sngStrike" dirty="0" err="1" smtClean="0"/>
              <a:t>and</a:t>
            </a:r>
            <a:r>
              <a:rPr lang="en-US" dirty="0" err="1" smtClean="0"/>
              <a:t>.KING.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 and </a:t>
            </a:r>
            <a:r>
              <a:rPr lang="en-US" dirty="0" smtClean="0"/>
              <a:t>PAUL</a:t>
            </a:r>
            <a:r>
              <a:rPr lang="en-US" strike="sngStrike" dirty="0" smtClean="0"/>
              <a:t>.sr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856923" y="1497242"/>
            <a:ext cx="5857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HOMCIDE:AUSLAENDER(</a:t>
            </a:r>
            <a:r>
              <a:rPr lang="en-US" dirty="0" err="1" smtClean="0"/>
              <a:t>trnals</a:t>
            </a:r>
            <a:r>
              <a:rPr lang="en-US" dirty="0"/>
              <a:t> </a:t>
            </a:r>
            <a:r>
              <a:rPr lang="en-US" dirty="0" err="1" smtClean="0"/>
              <a:t>forrigher</a:t>
            </a:r>
            <a:r>
              <a:rPr lang="en-US" dirty="0" smtClean="0"/>
              <a:t>).CIVIL_CODE.alg.INT</a:t>
            </a:r>
          </a:p>
          <a:p>
            <a:r>
              <a:rPr lang="en-US" dirty="0" smtClean="0"/>
              <a:t>International Law Web Service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34794" y="1441184"/>
            <a:ext cx="507198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052636" y="1441184"/>
            <a:ext cx="455942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508578" y="1441184"/>
            <a:ext cx="560514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339884" y="954287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nonPolicePardonLogical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218741" y="3055804"/>
            <a:ext cx="1947359" cy="278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166100" y="2997200"/>
            <a:ext cx="118110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93494" y="2997200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Attempt 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991530" y="4701826"/>
            <a:ext cx="956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 data subconscious provides details about the </a:t>
            </a:r>
            <a:r>
              <a:rPr lang="en-US" b="1" dirty="0" err="1" smtClean="0"/>
              <a:t>seriel</a:t>
            </a:r>
            <a:r>
              <a:rPr lang="en-US" b="1" dirty="0" smtClean="0"/>
              <a:t> killer </a:t>
            </a:r>
            <a:r>
              <a:rPr lang="en-US" b="1" dirty="0" err="1" smtClean="0"/>
              <a:t>craing</a:t>
            </a:r>
            <a:r>
              <a:rPr lang="en-US" b="1" dirty="0" smtClean="0"/>
              <a:t> the charts and HOMCDIE table</a:t>
            </a:r>
            <a:endParaRPr lang="en-US" b="1" dirty="0"/>
          </a:p>
        </p:txBody>
      </p:sp>
      <p:sp>
        <p:nvSpPr>
          <p:cNvPr id="40" name="Rectangle 39"/>
          <p:cNvSpPr/>
          <p:nvPr/>
        </p:nvSpPr>
        <p:spPr>
          <a:xfrm>
            <a:off x="2458740" y="3762896"/>
            <a:ext cx="1127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Attempt 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308600" y="376289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Johanes:28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785577" y="4218432"/>
            <a:ext cx="533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nonPoiceSecutOrdumLogical:JOHNSON</a:t>
            </a:r>
            <a:r>
              <a:rPr lang="en-US" dirty="0" smtClean="0"/>
              <a:t> ( </a:t>
            </a:r>
            <a:r>
              <a:rPr lang="en-US" strike="sngStrike" dirty="0" smtClean="0"/>
              <a:t>belief in </a:t>
            </a:r>
            <a:r>
              <a:rPr lang="en-US" strike="sngStrike" dirty="0" err="1" smtClean="0"/>
              <a:t>titile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279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35100" y="470427"/>
            <a:ext cx="2313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HOMCIDE:KYSTAL</a:t>
            </a:r>
          </a:p>
          <a:p>
            <a:r>
              <a:rPr lang="en-US" dirty="0"/>
              <a:t> </a:t>
            </a:r>
            <a:r>
              <a:rPr lang="en-US" dirty="0" smtClean="0"/>
              <a:t>- HOCIDE:LUX </a:t>
            </a:r>
            <a:r>
              <a:rPr lang="en-US" strike="sngStrike" dirty="0" smtClean="0"/>
              <a:t>(Father)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6521665" y="-63374"/>
            <a:ext cx="56703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JFK.BULLET.SHOOTER(</a:t>
            </a:r>
            <a:r>
              <a:rPr lang="en-US" sz="3200" b="1" strike="sngStrike" dirty="0" err="1" smtClean="0"/>
              <a:t>kugelweg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sp>
        <p:nvSpPr>
          <p:cNvPr id="22" name="Rectangle 21"/>
          <p:cNvSpPr/>
          <p:nvPr/>
        </p:nvSpPr>
        <p:spPr>
          <a:xfrm>
            <a:off x="5482449" y="3446046"/>
            <a:ext cx="1689100" cy="667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10251" y="3574784"/>
            <a:ext cx="507198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028093" y="3574784"/>
            <a:ext cx="455942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84035" y="3574784"/>
            <a:ext cx="560514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15341" y="3087887"/>
            <a:ext cx="241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nonPolicePardonLogical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43300" y="1371600"/>
            <a:ext cx="179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KING.(keep alive)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114800" y="1460500"/>
            <a:ext cx="1200541" cy="280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04364" y="141605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!HOMICIDE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543300" y="1708478"/>
            <a:ext cx="6683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dirty="0" err="1" smtClean="0"/>
              <a:t>nonPOliceCourt.nonPoliceLibary.phi</a:t>
            </a:r>
            <a:r>
              <a:rPr lang="en-US" dirty="0" smtClean="0"/>
              <a:t>(Kimberly).</a:t>
            </a:r>
            <a:r>
              <a:rPr lang="en-US" dirty="0" err="1" smtClean="0"/>
              <a:t>nonPolciTyping</a:t>
            </a:r>
            <a:endParaRPr lang="en-US" dirty="0" smtClean="0"/>
          </a:p>
          <a:p>
            <a:r>
              <a:rPr lang="en-US" dirty="0" smtClean="0"/>
              <a:t>1.0 / A+  </a:t>
            </a:r>
            <a:r>
              <a:rPr lang="en-US" dirty="0" err="1" smtClean="0"/>
              <a:t>nonPocliCatlest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nonPolcieContentItem.KING.Leglistion.nonPoiceBook.nonPociReport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007802" y="4800600"/>
            <a:ext cx="576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WWI.l</a:t>
            </a:r>
            <a:r>
              <a:rPr lang="en-US" strike="sngStrike" dirty="0" err="1" smtClean="0"/>
              <a:t>sitn</a:t>
            </a:r>
            <a:r>
              <a:rPr lang="en-US" strike="sngStrike" dirty="0" smtClean="0"/>
              <a:t>( last shirt </a:t>
            </a:r>
            <a:r>
              <a:rPr lang="en-US" strike="sngStrike" dirty="0" err="1" smtClean="0"/>
              <a:t>braun</a:t>
            </a:r>
            <a:r>
              <a:rPr lang="en-US" strike="sngStrike" dirty="0" smtClean="0"/>
              <a:t> sent to </a:t>
            </a:r>
            <a:r>
              <a:rPr lang="en-US" dirty="0" err="1" smtClean="0"/>
              <a:t>HOCMIE:CHANLOR.</a:t>
            </a:r>
            <a:r>
              <a:rPr lang="en-US" strike="sngStrike" dirty="0" err="1" smtClean="0"/>
              <a:t>marx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870200" y="5169932"/>
            <a:ext cx="124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dr</a:t>
            </a:r>
            <a:r>
              <a:rPr lang="en-US" dirty="0" smtClean="0"/>
              <a:t> wait 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35" y="4911975"/>
            <a:ext cx="4588565" cy="189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6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816565" y="1854326"/>
            <a:ext cx="7344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JFK</a:t>
            </a:r>
            <a:endParaRPr lang="en-US" sz="3200" b="1" dirty="0"/>
          </a:p>
        </p:txBody>
      </p:sp>
      <p:sp>
        <p:nvSpPr>
          <p:cNvPr id="2" name="Rectangle 1"/>
          <p:cNvSpPr/>
          <p:nvPr/>
        </p:nvSpPr>
        <p:spPr>
          <a:xfrm>
            <a:off x="5848977" y="3244334"/>
            <a:ext cx="1463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Apple Touch?</a:t>
            </a:r>
            <a:endParaRPr lang="en-US" dirty="0"/>
          </a:p>
        </p:txBody>
      </p:sp>
      <p:cxnSp>
        <p:nvCxnSpPr>
          <p:cNvPr id="5" name="Straight Connector 4"/>
          <p:cNvCxnSpPr>
            <a:stCxn id="2" idx="1"/>
          </p:cNvCxnSpPr>
          <p:nvPr/>
        </p:nvCxnSpPr>
        <p:spPr>
          <a:xfrm>
            <a:off x="5848977" y="3429000"/>
            <a:ext cx="201232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4819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151892" y="3166646"/>
            <a:ext cx="1689100" cy="667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79694" y="3295384"/>
            <a:ext cx="507198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97536" y="3295384"/>
            <a:ext cx="455942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53478" y="3295384"/>
            <a:ext cx="560514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0" y="1028700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1996</a:t>
            </a:r>
            <a:endParaRPr lang="en-US" sz="9600" dirty="0"/>
          </a:p>
        </p:txBody>
      </p:sp>
      <p:sp>
        <p:nvSpPr>
          <p:cNvPr id="11" name="Rectangle 10"/>
          <p:cNvSpPr/>
          <p:nvPr/>
        </p:nvSpPr>
        <p:spPr>
          <a:xfrm>
            <a:off x="5491212" y="2677017"/>
            <a:ext cx="2412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nonPolicePardonLogical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32992" y="4347746"/>
            <a:ext cx="1689100" cy="66726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60794" y="4476484"/>
            <a:ext cx="507198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878636" y="4476484"/>
            <a:ext cx="455942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34578" y="4476484"/>
            <a:ext cx="560514" cy="36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60794" y="3975100"/>
            <a:ext cx="3101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§422.6 Hate Crime Test Agent’s</a:t>
            </a:r>
            <a:endParaRPr lang="en-US" dirty="0"/>
          </a:p>
        </p:txBody>
      </p:sp>
      <p:sp>
        <p:nvSpPr>
          <p:cNvPr id="18" name="Right Brace 17"/>
          <p:cNvSpPr/>
          <p:nvPr/>
        </p:nvSpPr>
        <p:spPr>
          <a:xfrm rot="16200000">
            <a:off x="8138681" y="3138278"/>
            <a:ext cx="77724" cy="16891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22500" y="5562600"/>
            <a:ext cx="7493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Month Contract 2015, the police have not done </a:t>
            </a:r>
            <a:r>
              <a:rPr lang="en-US" dirty="0" err="1" smtClean="0"/>
              <a:t>anthin</a:t>
            </a:r>
            <a:r>
              <a:rPr lang="en-US" dirty="0" smtClean="0"/>
              <a:t> for 3 month duration</a:t>
            </a:r>
          </a:p>
          <a:p>
            <a:r>
              <a:rPr lang="en-US" dirty="0" err="1" smtClean="0"/>
              <a:t>Assuemd</a:t>
            </a:r>
            <a:r>
              <a:rPr lang="en-US" dirty="0" smtClean="0"/>
              <a:t>: </a:t>
            </a:r>
            <a:r>
              <a:rPr lang="en-US" dirty="0" err="1" smtClean="0"/>
              <a:t>nonPoliceMonitoing</a:t>
            </a:r>
            <a:r>
              <a:rPr lang="en-US" dirty="0" smtClean="0"/>
              <a:t>  roth.ibm.damiler.*</a:t>
            </a:r>
          </a:p>
          <a:p>
            <a:r>
              <a:rPr lang="en-US" strike="sngStrike" dirty="0" smtClean="0"/>
              <a:t>Tango contracts interviewee 3 month businesses</a:t>
            </a:r>
          </a:p>
          <a:p>
            <a:r>
              <a:rPr lang="en-US" strike="sngStrike" dirty="0" err="1" smtClean="0"/>
              <a:t>kim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jun</a:t>
            </a:r>
            <a:r>
              <a:rPr lang="en-US" strike="sngStrike" dirty="0" smtClean="0"/>
              <a:t> un </a:t>
            </a:r>
            <a:r>
              <a:rPr lang="en-US" strike="sngStrike" dirty="0" err="1" smtClean="0"/>
              <a:t>netflix</a:t>
            </a:r>
            <a:endParaRPr lang="en-US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1776635" y="5250152"/>
            <a:ext cx="1594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kimbelry</a:t>
            </a:r>
            <a:r>
              <a:rPr lang="en-US" dirty="0" smtClean="0"/>
              <a:t>) 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222500" y="5753100"/>
            <a:ext cx="75946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9" idx="1"/>
          </p:cNvCxnSpPr>
          <p:nvPr/>
        </p:nvCxnSpPr>
        <p:spPr>
          <a:xfrm>
            <a:off x="2222500" y="6162765"/>
            <a:ext cx="3929392" cy="322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32992" y="871732"/>
            <a:ext cx="4234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Yahoo </a:t>
            </a:r>
            <a:r>
              <a:rPr lang="en-US" dirty="0" err="1" smtClean="0"/>
              <a:t>meser</a:t>
            </a:r>
            <a:r>
              <a:rPr lang="en-US" dirty="0" smtClean="0"/>
              <a:t> god sex abuse marriage </a:t>
            </a:r>
          </a:p>
          <a:p>
            <a:r>
              <a:rPr lang="en-US" dirty="0" smtClean="0"/>
              <a:t>(IBM) 2015 Jerrys Problem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7840992" y="1518063"/>
            <a:ext cx="629908" cy="295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53478" y="175797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7241906" y="1757978"/>
            <a:ext cx="51065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903860" y="1010232"/>
            <a:ext cx="3488040" cy="46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8470900" y="1338675"/>
            <a:ext cx="1587500" cy="57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437315" y="1411591"/>
            <a:ext cx="72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tango</a:t>
            </a:r>
            <a:endParaRPr lang="en-US" dirty="0"/>
          </a:p>
        </p:txBody>
      </p:sp>
      <p:cxnSp>
        <p:nvCxnSpPr>
          <p:cNvPr id="39" name="Straight Connector 38"/>
          <p:cNvCxnSpPr>
            <a:stCxn id="37" idx="2"/>
          </p:cNvCxnSpPr>
          <p:nvPr/>
        </p:nvCxnSpPr>
        <p:spPr>
          <a:xfrm flipH="1" flipV="1">
            <a:off x="8547380" y="1503773"/>
            <a:ext cx="250162" cy="27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460794" y="655093"/>
            <a:ext cx="25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 SQ.(</a:t>
            </a:r>
            <a:r>
              <a:rPr lang="en-US" dirty="0" err="1" smtClean="0"/>
              <a:t>apparment</a:t>
            </a:r>
            <a:r>
              <a:rPr lang="en-US" dirty="0" smtClean="0"/>
              <a:t> 3M)</a:t>
            </a:r>
            <a:endParaRPr lang="en-US" dirty="0"/>
          </a:p>
        </p:txBody>
      </p:sp>
      <p:cxnSp>
        <p:nvCxnSpPr>
          <p:cNvPr id="42" name="Straight Connector 41"/>
          <p:cNvCxnSpPr>
            <a:endCxn id="40" idx="3"/>
          </p:cNvCxnSpPr>
          <p:nvPr/>
        </p:nvCxnSpPr>
        <p:spPr>
          <a:xfrm flipV="1">
            <a:off x="8334578" y="839759"/>
            <a:ext cx="1700447" cy="3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8334578" y="1651000"/>
            <a:ext cx="462964" cy="47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895092" y="2065651"/>
            <a:ext cx="129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interviewee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863513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6482687" y="4790365"/>
            <a:ext cx="1746913" cy="162408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1506" y="496932"/>
            <a:ext cx="1431148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ym typeface="Wingdings" panose="05000000000000000000" pitchFamily="2" charset="2"/>
              </a:rPr>
              <a:t>HOMICIDE:7Y</a:t>
            </a:r>
          </a:p>
          <a:p>
            <a:r>
              <a:rPr lang="en-US" sz="6600" dirty="0" err="1" smtClean="0">
                <a:sym typeface="Wingdings" panose="05000000000000000000" pitchFamily="2" charset="2"/>
              </a:rPr>
              <a:t>HOMICIDE:CHANZLOR.Checkpoint</a:t>
            </a:r>
            <a:r>
              <a:rPr lang="en-US" sz="6600" dirty="0" smtClean="0">
                <a:sym typeface="Wingdings" panose="05000000000000000000" pitchFamily="2" charset="2"/>
              </a:rPr>
              <a:t> </a:t>
            </a:r>
            <a:r>
              <a:rPr lang="en-US" sz="6600" dirty="0" err="1" smtClean="0">
                <a:sym typeface="Wingdings" panose="05000000000000000000" pitchFamily="2" charset="2"/>
              </a:rPr>
              <a:t>Chalie</a:t>
            </a:r>
            <a:endParaRPr lang="en-US" sz="6600" dirty="0"/>
          </a:p>
        </p:txBody>
      </p:sp>
      <p:sp>
        <p:nvSpPr>
          <p:cNvPr id="2" name="Rectangle 1"/>
          <p:cNvSpPr/>
          <p:nvPr/>
        </p:nvSpPr>
        <p:spPr>
          <a:xfrm>
            <a:off x="971507" y="-134119"/>
            <a:ext cx="32267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err="1" smtClean="0"/>
              <a:t>FBI:default</a:t>
            </a:r>
            <a:endParaRPr lang="en-US" sz="5400" dirty="0"/>
          </a:p>
        </p:txBody>
      </p:sp>
      <p:sp>
        <p:nvSpPr>
          <p:cNvPr id="19" name="TextBox 18"/>
          <p:cNvSpPr txBox="1"/>
          <p:nvPr/>
        </p:nvSpPr>
        <p:spPr>
          <a:xfrm>
            <a:off x="1021017" y="6045116"/>
            <a:ext cx="134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fucked her 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6213840" y="327546"/>
            <a:ext cx="447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Wood stock 1 Million </a:t>
            </a:r>
            <a:r>
              <a:rPr lang="en-US" dirty="0" err="1" smtClean="0"/>
              <a:t>ghcoheo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/j cox): PREA</a:t>
            </a:r>
            <a:endParaRPr lang="en-US" dirty="0"/>
          </a:p>
        </p:txBody>
      </p:sp>
      <p:cxnSp>
        <p:nvCxnSpPr>
          <p:cNvPr id="15" name="Straight Connector 14"/>
          <p:cNvCxnSpPr>
            <a:stCxn id="8" idx="1"/>
          </p:cNvCxnSpPr>
          <p:nvPr/>
        </p:nvCxnSpPr>
        <p:spPr>
          <a:xfrm>
            <a:off x="6213840" y="512212"/>
            <a:ext cx="40350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19600" y="3066975"/>
            <a:ext cx="4718792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6000" dirty="0" smtClean="0"/>
              <a:t>1</a:t>
            </a:r>
            <a:r>
              <a:rPr lang="en-US" sz="6000" baseline="30000" dirty="0" smtClean="0"/>
              <a:t>st</a:t>
            </a:r>
            <a:r>
              <a:rPr lang="en-US" sz="6000" dirty="0" smtClean="0"/>
              <a:t> GRADE   </a:t>
            </a:r>
          </a:p>
          <a:p>
            <a:pPr lvl="1"/>
            <a:r>
              <a:rPr lang="en-US" dirty="0" err="1" smtClean="0"/>
              <a:t>G.nonPolceSecularOrdumLoical</a:t>
            </a:r>
            <a:r>
              <a:rPr lang="en-US" dirty="0" smtClean="0"/>
              <a:t>(</a:t>
            </a:r>
            <a:r>
              <a:rPr lang="en-US" dirty="0" err="1" smtClean="0"/>
              <a:t>cherrytree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.</a:t>
            </a:r>
            <a:r>
              <a:rPr lang="en-US" dirty="0" err="1" smtClean="0"/>
              <a:t>Ghocheo</a:t>
            </a:r>
            <a:r>
              <a:rPr lang="en-US" dirty="0" smtClean="0"/>
              <a:t>(</a:t>
            </a:r>
            <a:r>
              <a:rPr lang="en-US" strike="sngStrike" dirty="0" smtClean="0"/>
              <a:t>red; hair, </a:t>
            </a:r>
            <a:r>
              <a:rPr lang="en-US" strike="sngStrike" dirty="0" err="1" smtClean="0"/>
              <a:t>famly</a:t>
            </a:r>
            <a:r>
              <a:rPr lang="en-US" strike="sngStrike" dirty="0" smtClean="0"/>
              <a:t> BROTHER).</a:t>
            </a:r>
          </a:p>
          <a:p>
            <a:pPr lvl="1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314119" y="5675784"/>
            <a:ext cx="31713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nonPoliceChurch</a:t>
            </a:r>
            <a:endParaRPr lang="en-US" dirty="0" smtClean="0"/>
          </a:p>
          <a:p>
            <a:r>
              <a:rPr lang="en-US" dirty="0" smtClean="0"/>
              <a:t>MARK:AVG</a:t>
            </a:r>
          </a:p>
          <a:p>
            <a:r>
              <a:rPr lang="en-US" dirty="0" err="1" smtClean="0"/>
              <a:t>noPoliceCfgLogical.FORT</a:t>
            </a:r>
            <a:r>
              <a:rPr lang="en-US" dirty="0" smtClean="0"/>
              <a:t> MYERS</a:t>
            </a:r>
          </a:p>
          <a:p>
            <a:r>
              <a:rPr lang="en-US" dirty="0" smtClean="0"/>
              <a:t>Cal </a:t>
            </a:r>
            <a:r>
              <a:rPr lang="en-US" dirty="0" err="1" smtClean="0"/>
              <a:t>ripcon</a:t>
            </a:r>
            <a:r>
              <a:rPr lang="en-US" dirty="0" smtClean="0"/>
              <a:t>, </a:t>
            </a:r>
          </a:p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692323" y="4121418"/>
            <a:ext cx="22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JFK.CHECKPINTCHALIE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652000" y="-134119"/>
            <a:ext cx="2333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NAVY</a:t>
            </a:r>
            <a:r>
              <a:rPr lang="en-US" dirty="0" smtClean="0"/>
              <a:t>(marlin </a:t>
            </a:r>
            <a:r>
              <a:rPr lang="en-US" dirty="0" err="1" smtClean="0"/>
              <a:t>blvd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2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6182436" y="5227093"/>
            <a:ext cx="1746913" cy="162408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425589" y="928047"/>
            <a:ext cx="51995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MERKEL 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strike="sngStrike" dirty="0" err="1" smtClean="0"/>
              <a:t>Graphiti</a:t>
            </a:r>
            <a:r>
              <a:rPr lang="en-US" strike="sngStrike" dirty="0" smtClean="0"/>
              <a:t> Horny Rat;  Banksy</a:t>
            </a:r>
          </a:p>
          <a:p>
            <a:r>
              <a:rPr lang="en-US" dirty="0" smtClean="0"/>
              <a:t>	- </a:t>
            </a:r>
          </a:p>
          <a:p>
            <a:endParaRPr lang="en-US" strike="sngStrike" dirty="0"/>
          </a:p>
          <a:p>
            <a:r>
              <a:rPr lang="en-US" dirty="0" smtClean="0"/>
              <a:t>	</a:t>
            </a:r>
            <a:r>
              <a:rPr lang="en-US" strike="sngStrike" dirty="0" smtClean="0"/>
              <a:t>FREE(PIZZA) </a:t>
            </a:r>
            <a:r>
              <a:rPr lang="en-US" strike="sngStrike" dirty="0" err="1" smtClean="0"/>
              <a:t>Pioaot</a:t>
            </a:r>
            <a:r>
              <a:rPr lang="en-US" strike="sngStrike" dirty="0" smtClean="0"/>
              <a:t> Dora </a:t>
            </a:r>
            <a:r>
              <a:rPr lang="en-US" dirty="0" smtClean="0"/>
              <a:t>– </a:t>
            </a:r>
            <a:r>
              <a:rPr lang="en-US" dirty="0" err="1" smtClean="0"/>
              <a:t>Painitng</a:t>
            </a:r>
            <a:r>
              <a:rPr lang="en-US" dirty="0" smtClean="0"/>
              <a:t>  (</a:t>
            </a:r>
            <a:r>
              <a:rPr lang="en-US" dirty="0" err="1" smtClean="0"/>
              <a:t>Itaiien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HOMCIDE:MAYRO:NOTAR – </a:t>
            </a:r>
            <a:r>
              <a:rPr lang="en-US" dirty="0" err="1" smtClean="0"/>
              <a:t>Paiting</a:t>
            </a:r>
            <a:r>
              <a:rPr lang="en-US" dirty="0" smtClean="0"/>
              <a:t> ( Spain)</a:t>
            </a:r>
          </a:p>
          <a:p>
            <a:r>
              <a:rPr lang="en-US" dirty="0"/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72431" y="0"/>
            <a:ext cx="3241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BILDENDE KUST(TRANS) </a:t>
            </a:r>
            <a:r>
              <a:rPr lang="en-US" sz="3600" b="1" dirty="0" smtClean="0"/>
              <a:t>ART</a:t>
            </a:r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29349" y="1389712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57397" y="1389712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Kieith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Hering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4214281" y="1037230"/>
            <a:ext cx="6430973" cy="2333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558352" y="655093"/>
            <a:ext cx="402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HOMICIDE:MAYOR( </a:t>
            </a:r>
            <a:r>
              <a:rPr lang="en-US" strike="sngStrike" dirty="0" smtClean="0"/>
              <a:t>loading watchers </a:t>
            </a:r>
            <a:r>
              <a:rPr lang="en-US" dirty="0" smtClean="0"/>
              <a:t>US)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58351" y="367647"/>
            <a:ext cx="257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LINKHEIM-HOCHSTETTEN</a:t>
            </a:r>
            <a:endParaRPr lang="en-US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1187355" y="1851377"/>
            <a:ext cx="2634018" cy="15196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HOMCIDE:NANA</a:t>
            </a:r>
            <a:r>
              <a:rPr lang="en-US" dirty="0" smtClean="0"/>
              <a:t>:</a:t>
            </a:r>
            <a:r>
              <a:rPr lang="en-US" b="1" dirty="0" smtClean="0">
                <a:solidFill>
                  <a:schemeClr val="tx1"/>
                </a:solidFill>
              </a:rPr>
              <a:t>MONEE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213212" y="3882702"/>
            <a:ext cx="2634018" cy="15196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JFK:BULLET:SHOOTER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PREA; §187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69556" y="3882702"/>
            <a:ext cx="63518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Evident </a:t>
            </a:r>
            <a:r>
              <a:rPr lang="en-US" dirty="0" err="1" smtClean="0"/>
              <a:t>Painrings</a:t>
            </a:r>
            <a:r>
              <a:rPr lang="en-US" dirty="0" smtClean="0"/>
              <a:t> IBM:1D823 </a:t>
            </a:r>
            <a:r>
              <a:rPr lang="en-US" dirty="0" err="1" smtClean="0"/>
              <a:t>Vigina</a:t>
            </a:r>
            <a:r>
              <a:rPr lang="en-US" dirty="0" smtClean="0"/>
              <a:t> </a:t>
            </a:r>
            <a:r>
              <a:rPr lang="en-US" dirty="0" err="1" smtClean="0"/>
              <a:t>Rommeti</a:t>
            </a:r>
            <a:endParaRPr lang="en-US" dirty="0" smtClean="0"/>
          </a:p>
          <a:p>
            <a:r>
              <a:rPr lang="en-US" dirty="0" smtClean="0"/>
              <a:t>IBM; </a:t>
            </a:r>
            <a:r>
              <a:rPr lang="en-US" dirty="0" err="1" smtClean="0"/>
              <a:t>Viging</a:t>
            </a:r>
            <a:r>
              <a:rPr lang="en-US" dirty="0" smtClean="0"/>
              <a:t> </a:t>
            </a:r>
            <a:r>
              <a:rPr lang="en-US" dirty="0" err="1" smtClean="0"/>
              <a:t>Rommeti</a:t>
            </a:r>
            <a:endParaRPr lang="en-US" dirty="0" smtClean="0"/>
          </a:p>
          <a:p>
            <a:r>
              <a:rPr lang="en-US" dirty="0" err="1" smtClean="0"/>
              <a:t>Kugelweg</a:t>
            </a:r>
            <a:r>
              <a:rPr lang="en-US" dirty="0" smtClean="0"/>
              <a:t> 24a</a:t>
            </a:r>
          </a:p>
          <a:p>
            <a:r>
              <a:rPr lang="en-US" dirty="0" err="1" smtClean="0"/>
              <a:t>Werder</a:t>
            </a:r>
            <a:r>
              <a:rPr lang="en-US" dirty="0" smtClean="0"/>
              <a:t>/Havel		41.ATOMCELCO(</a:t>
            </a:r>
            <a:r>
              <a:rPr lang="en-US" strike="sngStrike" dirty="0" smtClean="0"/>
              <a:t>LLC, </a:t>
            </a:r>
            <a:r>
              <a:rPr lang="en-US" strike="sngStrike" dirty="0" err="1" smtClean="0"/>
              <a:t>capilism</a:t>
            </a:r>
            <a:r>
              <a:rPr lang="en-US" strike="sngStrike" dirty="0" smtClean="0"/>
              <a:t> </a:t>
            </a:r>
            <a:r>
              <a:rPr lang="en-US" dirty="0" smtClean="0"/>
              <a:t>$30M)</a:t>
            </a:r>
          </a:p>
          <a:p>
            <a:r>
              <a:rPr lang="en-US" dirty="0" smtClean="0"/>
              <a:t>Federal </a:t>
            </a:r>
            <a:r>
              <a:rPr lang="en-US" dirty="0" err="1" smtClean="0"/>
              <a:t>Repulic</a:t>
            </a:r>
            <a:r>
              <a:rPr lang="en-US" dirty="0" smtClean="0"/>
              <a:t>(US) Germany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328245" y="5227093"/>
            <a:ext cx="2634018" cy="15196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trike="sngStrike" dirty="0" smtClean="0">
                <a:solidFill>
                  <a:schemeClr val="tx1"/>
                </a:solidFill>
              </a:rPr>
              <a:t>Valley View</a:t>
            </a:r>
          </a:p>
          <a:p>
            <a:pPr algn="ctr"/>
            <a:r>
              <a:rPr lang="en-US" b="1" strike="sngStrike" dirty="0" smtClean="0">
                <a:solidFill>
                  <a:schemeClr val="tx1"/>
                </a:solidFill>
              </a:rPr>
              <a:t>FREE(PIZZA) apple </a:t>
            </a:r>
            <a:r>
              <a:rPr lang="en-US" b="1" strike="sngStrike" dirty="0" err="1" smtClean="0">
                <a:solidFill>
                  <a:schemeClr val="tx1"/>
                </a:solidFill>
              </a:rPr>
              <a:t>cocain</a:t>
            </a:r>
            <a:endParaRPr lang="en-US" b="1" strike="sngStrike" dirty="0" smtClean="0">
              <a:solidFill>
                <a:schemeClr val="tx1"/>
              </a:solidFill>
            </a:endParaRP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PRISION SAINT RITA </a:t>
            </a:r>
            <a:r>
              <a:rPr lang="en-US" b="1" strike="sngStrike" dirty="0" err="1" smtClean="0">
                <a:solidFill>
                  <a:schemeClr val="tx1"/>
                </a:solidFill>
              </a:rPr>
              <a:t>telsa</a:t>
            </a:r>
            <a:endParaRPr lang="en-US" b="1" strike="sngStrike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32422" y="4815468"/>
            <a:ext cx="55611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rgbClr val="FF0000"/>
                </a:solidFill>
              </a:rPr>
              <a:t>WMD:RED</a:t>
            </a:r>
            <a:endParaRPr lang="en-US" sz="9600" b="1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131428" y="2204113"/>
            <a:ext cx="1446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892119" y="2361063"/>
            <a:ext cx="1733035" cy="122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16406" y="5718412"/>
            <a:ext cx="3417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41.Phil </a:t>
            </a:r>
            <a:r>
              <a:rPr lang="en-US" strike="sngStrike" dirty="0" smtClean="0"/>
              <a:t>HBO </a:t>
            </a:r>
            <a:r>
              <a:rPr lang="en-US" strike="sngStrike" dirty="0" err="1" smtClean="0"/>
              <a:t>Phycatirs</a:t>
            </a:r>
            <a:r>
              <a:rPr lang="en-US" strike="sngStrike" dirty="0" smtClean="0"/>
              <a:t> sopranos</a:t>
            </a:r>
          </a:p>
          <a:p>
            <a:r>
              <a:rPr lang="en-US" dirty="0" smtClean="0"/>
              <a:t>WMD:BLACK  FORT MYERS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hotel white truck </a:t>
            </a:r>
            <a:r>
              <a:rPr lang="en-US" strike="sngStrike" dirty="0" err="1" smtClean="0"/>
              <a:t>kimbar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1256328" y="4940657"/>
            <a:ext cx="25909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ASSHOEL and</a:t>
            </a:r>
          </a:p>
          <a:p>
            <a:r>
              <a:rPr lang="en-US" dirty="0" smtClean="0"/>
              <a:t>Fecal coming out after SQ</a:t>
            </a:r>
          </a:p>
          <a:p>
            <a:r>
              <a:rPr lang="en-US" dirty="0" smtClean="0"/>
              <a:t>Sex Abuse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692323" y="4815468"/>
            <a:ext cx="1823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047164" y="1389712"/>
            <a:ext cx="68239" cy="461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047164" y="928047"/>
            <a:ext cx="1020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Tv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edwin</a:t>
            </a:r>
            <a:endParaRPr lang="en-US" strike="sngStrike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260164" y="771519"/>
            <a:ext cx="0" cy="106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21043" y="586853"/>
            <a:ext cx="2187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CONSTITUION(COPY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981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62042" y="2348226"/>
            <a:ext cx="498751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41.nonPoliceTranlsoate.GOVERRESWCHAZAEENTER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HOCMDIE:CHANLZOR.marx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wyalnda</a:t>
            </a:r>
            <a:r>
              <a:rPr lang="en-US" dirty="0" smtClean="0"/>
              <a:t>: tell </a:t>
            </a:r>
            <a:r>
              <a:rPr lang="en-US" dirty="0" err="1" smtClean="0"/>
              <a:t>roland</a:t>
            </a:r>
            <a:r>
              <a:rPr lang="en-US" dirty="0" smtClean="0"/>
              <a:t> how you fucked</a:t>
            </a:r>
          </a:p>
          <a:p>
            <a:r>
              <a:rPr lang="en-US" dirty="0"/>
              <a:t>	</a:t>
            </a:r>
            <a:r>
              <a:rPr lang="en-US" dirty="0" smtClean="0"/>
              <a:t>here and </a:t>
            </a:r>
            <a:r>
              <a:rPr lang="en-US" dirty="0" err="1" smtClean="0"/>
              <a:t>amerian</a:t>
            </a:r>
            <a:r>
              <a:rPr lang="en-US" dirty="0" smtClean="0"/>
              <a:t> things; what he want</a:t>
            </a:r>
          </a:p>
          <a:p>
            <a:r>
              <a:rPr lang="en-US" dirty="0"/>
              <a:t>	</a:t>
            </a:r>
            <a:r>
              <a:rPr lang="en-US" dirty="0" smtClean="0"/>
              <a:t>in </a:t>
            </a:r>
            <a:r>
              <a:rPr lang="en-US" dirty="0" err="1" smtClean="0"/>
              <a:t>translate.marx</a:t>
            </a:r>
            <a:r>
              <a:rPr lang="en-US" dirty="0" smtClean="0"/>
              <a:t>{</a:t>
            </a:r>
          </a:p>
          <a:p>
            <a:r>
              <a:rPr lang="en-US" dirty="0"/>
              <a:t>	</a:t>
            </a:r>
            <a:r>
              <a:rPr lang="en-US" dirty="0" smtClean="0"/>
              <a:t>}</a:t>
            </a:r>
          </a:p>
          <a:p>
            <a:r>
              <a:rPr lang="en-US" dirty="0"/>
              <a:t>	</a:t>
            </a:r>
            <a:r>
              <a:rPr lang="en-US" dirty="0" err="1" smtClean="0"/>
              <a:t>int.HOCMDIE:CHANGLOR</a:t>
            </a:r>
            <a:r>
              <a:rPr lang="en-US" dirty="0" smtClean="0"/>
              <a:t>.(TARNLATE)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6400800" y="2705100"/>
            <a:ext cx="83820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219700" y="3073400"/>
            <a:ext cx="37719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9400" y="3365500"/>
            <a:ext cx="384810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502400" y="3467100"/>
            <a:ext cx="355600" cy="317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19700" y="3568700"/>
            <a:ext cx="304800" cy="16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848600" y="4127500"/>
            <a:ext cx="927100" cy="48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387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6515847" y="1818280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5700" y="526636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JFK( </a:t>
            </a:r>
            <a:r>
              <a:rPr lang="en-US" dirty="0" err="1" smtClean="0"/>
              <a:t>phil.marx</a:t>
            </a:r>
            <a:r>
              <a:rPr lang="en-US" dirty="0" smtClean="0"/>
              <a:t>(Johannes)    PETAGON(</a:t>
            </a:r>
            <a:r>
              <a:rPr lang="en-US" strike="sngStrike" dirty="0" err="1" smtClean="0"/>
              <a:t>deere</a:t>
            </a:r>
            <a:r>
              <a:rPr lang="en-US" dirty="0" err="1" smtClean="0"/>
              <a:t>.COINTOWN:HOMCIDE:LUX</a:t>
            </a:r>
            <a:r>
              <a:rPr lang="en-US" dirty="0" smtClean="0"/>
              <a:t>)</a:t>
            </a:r>
          </a:p>
          <a:p>
            <a:r>
              <a:rPr lang="en-US" dirty="0" smtClean="0"/>
              <a:t>		             PENTONG(SQ.COLEMAN)</a:t>
            </a:r>
          </a:p>
          <a:p>
            <a:r>
              <a:rPr lang="en-US" dirty="0" smtClean="0"/>
              <a:t>JFK(</a:t>
            </a:r>
            <a:r>
              <a:rPr lang="en-US" dirty="0" err="1" smtClean="0"/>
              <a:t>phil.holger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JFK()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749800" y="800100"/>
            <a:ext cx="611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 HOMICDE:PHIL  IPX   HOMCPE:IS-A-BEL or HOMCDI:LUX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248400" y="1435100"/>
            <a:ext cx="25400" cy="416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337300" y="1384300"/>
            <a:ext cx="49911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866085" y="2019300"/>
            <a:ext cx="0" cy="262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866085" y="1988740"/>
            <a:ext cx="4462315" cy="85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59700" y="1988740"/>
            <a:ext cx="1337542" cy="11862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Marlboro</a:t>
            </a:r>
            <a:endParaRPr lang="en-US" dirty="0"/>
          </a:p>
        </p:txBody>
      </p:sp>
      <p:cxnSp>
        <p:nvCxnSpPr>
          <p:cNvPr id="33" name="Straight Connector 32"/>
          <p:cNvCxnSpPr>
            <a:stCxn id="31" idx="1"/>
          </p:cNvCxnSpPr>
          <p:nvPr/>
        </p:nvCxnSpPr>
        <p:spPr>
          <a:xfrm>
            <a:off x="7759700" y="2581870"/>
            <a:ext cx="1701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02300" y="597058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861300" y="655093"/>
            <a:ext cx="14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Sovietn</a:t>
            </a:r>
            <a:r>
              <a:rPr lang="en-US" dirty="0" smtClean="0"/>
              <a:t> </a:t>
            </a:r>
            <a:r>
              <a:rPr lang="en-US" dirty="0" err="1" smtClean="0"/>
              <a:t>uinon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740978" y="5795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ddr</a:t>
            </a:r>
            <a:endParaRPr lang="en-US" dirty="0"/>
          </a:p>
        </p:txBody>
      </p:sp>
      <p:cxnSp>
        <p:nvCxnSpPr>
          <p:cNvPr id="38" name="Straight Connector 37"/>
          <p:cNvCxnSpPr>
            <a:stCxn id="35" idx="1"/>
          </p:cNvCxnSpPr>
          <p:nvPr/>
        </p:nvCxnSpPr>
        <p:spPr>
          <a:xfrm>
            <a:off x="7861300" y="839759"/>
            <a:ext cx="14744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36" idx="1"/>
          </p:cNvCxnSpPr>
          <p:nvPr/>
        </p:nvCxnSpPr>
        <p:spPr>
          <a:xfrm>
            <a:off x="9740978" y="764222"/>
            <a:ext cx="913708" cy="35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1"/>
          </p:cNvCxnSpPr>
          <p:nvPr/>
        </p:nvCxnSpPr>
        <p:spPr>
          <a:xfrm>
            <a:off x="5702300" y="781724"/>
            <a:ext cx="396262" cy="95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560118" y="1494985"/>
            <a:ext cx="2137644" cy="1838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997200" y="1061482"/>
            <a:ext cx="218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nonPoliceRoutLogacil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791276" y="1905152"/>
            <a:ext cx="48282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</a:t>
            </a:r>
          </a:p>
          <a:p>
            <a:r>
              <a:rPr lang="en-US" sz="3600" dirty="0" smtClean="0"/>
              <a:t>A</a:t>
            </a:r>
          </a:p>
          <a:p>
            <a:r>
              <a:rPr lang="en-US" sz="3600" dirty="0" smtClean="0"/>
              <a:t>V</a:t>
            </a:r>
          </a:p>
          <a:p>
            <a:r>
              <a:rPr lang="en-US" sz="3600" dirty="0"/>
              <a:t>Y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2667000" y="5359400"/>
            <a:ext cx="228600" cy="243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057400" y="5266369"/>
            <a:ext cx="317500" cy="435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930400" y="419100"/>
            <a:ext cx="2668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Yuglsavia,ddr,soviet,union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1589122" y="212468"/>
            <a:ext cx="609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nonPoliceDocumentsLogical.nonPoliceMPA.nonPolicdCfgLogical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7099300" y="1689100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64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530600" y="191356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JFK( </a:t>
            </a:r>
            <a:r>
              <a:rPr lang="en-US" dirty="0" err="1" smtClean="0"/>
              <a:t>phil.marx</a:t>
            </a:r>
            <a:r>
              <a:rPr lang="en-US" dirty="0" smtClean="0"/>
              <a:t>(</a:t>
            </a:r>
            <a:r>
              <a:rPr lang="en-US" strike="sngStrike" dirty="0" smtClean="0"/>
              <a:t>Johanne</a:t>
            </a:r>
            <a:r>
              <a:rPr lang="en-US" dirty="0" smtClean="0"/>
              <a:t>s)    PETAGON(</a:t>
            </a:r>
            <a:r>
              <a:rPr lang="en-US" strike="sngStrike" dirty="0" err="1" smtClean="0"/>
              <a:t>deere</a:t>
            </a:r>
            <a:r>
              <a:rPr lang="en-US" dirty="0" err="1" smtClean="0"/>
              <a:t>.COINTOWN:HOMCIDE:LUX</a:t>
            </a:r>
            <a:r>
              <a:rPr lang="en-US" dirty="0" smtClean="0"/>
              <a:t>)</a:t>
            </a:r>
          </a:p>
          <a:p>
            <a:r>
              <a:rPr lang="en-US" dirty="0" smtClean="0"/>
              <a:t>		             PENTONG(SQ.COLEMAN)</a:t>
            </a:r>
          </a:p>
          <a:p>
            <a:r>
              <a:rPr lang="en-US" dirty="0" smtClean="0"/>
              <a:t>JFK(</a:t>
            </a:r>
            <a:r>
              <a:rPr lang="en-US" dirty="0" err="1" smtClean="0"/>
              <a:t>phil.holger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JFK()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483100" y="1727200"/>
            <a:ext cx="304800" cy="469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622800" y="2652233"/>
            <a:ext cx="254000" cy="510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1524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A90C17B-69AB-4C26-AACE-6CCB17CC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92" y="710560"/>
            <a:ext cx="1676400" cy="189547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702418" y="4146225"/>
            <a:ext cx="3888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2001 </a:t>
            </a:r>
            <a:r>
              <a:rPr lang="en-US" dirty="0" smtClean="0"/>
              <a:t>MERKEL:HOMICDE:TRANSVESTITE</a:t>
            </a:r>
          </a:p>
          <a:p>
            <a:r>
              <a:rPr lang="en-US" dirty="0" smtClean="0"/>
              <a:t>2005 HOMICIDE:NEWARK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64737" y="2606035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HOMICD:Blood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sp>
        <p:nvSpPr>
          <p:cNvPr id="44" name="Freeform 43"/>
          <p:cNvSpPr/>
          <p:nvPr/>
        </p:nvSpPr>
        <p:spPr>
          <a:xfrm>
            <a:off x="8953500" y="2975367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536953" y="2846187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47292" y="934397"/>
            <a:ext cx="26909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This blood </a:t>
            </a:r>
          </a:p>
          <a:p>
            <a:r>
              <a:rPr lang="en-US" dirty="0" smtClean="0"/>
              <a:t>We build and international</a:t>
            </a:r>
          </a:p>
          <a:p>
            <a:r>
              <a:rPr lang="en-US" dirty="0" smtClean="0"/>
              <a:t>Relationship of </a:t>
            </a:r>
          </a:p>
          <a:p>
            <a:r>
              <a:rPr lang="en-US" dirty="0" smtClean="0"/>
              <a:t>HOMICIDE</a:t>
            </a:r>
          </a:p>
          <a:p>
            <a:r>
              <a:rPr lang="en-US" dirty="0" smtClean="0"/>
              <a:t>And conspiracy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46200" y="6489700"/>
            <a:ext cx="248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Ibmdmiler.apple.davion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346200" y="6159500"/>
            <a:ext cx="2384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nonPoliceInterupgLocal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631122" y="2311400"/>
            <a:ext cx="2852478" cy="93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692632" y="4027001"/>
            <a:ext cx="2852478" cy="93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7277100" y="406400"/>
            <a:ext cx="1270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118871" y="4966801"/>
            <a:ext cx="1270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7207772" y="3270002"/>
            <a:ext cx="82028" cy="68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308236" y="3438443"/>
            <a:ext cx="1646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ibm.damiler.IPX</a:t>
            </a:r>
            <a:endParaRPr lang="en-US" dirty="0" smtClean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6184900" y="3559175"/>
            <a:ext cx="1231900" cy="24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530600" y="734968"/>
            <a:ext cx="1295400" cy="1399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3530600" y="2203846"/>
            <a:ext cx="1462670" cy="10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802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82E9A1-6058-4246-ABEF-DB203A1B2DC0}"/>
              </a:ext>
            </a:extLst>
          </p:cNvPr>
          <p:cNvSpPr txBox="1"/>
          <p:nvPr/>
        </p:nvSpPr>
        <p:spPr>
          <a:xfrm>
            <a:off x="1115202" y="1020782"/>
            <a:ext cx="43646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HOMICDE:GOD:IS-A-BELL(</a:t>
            </a:r>
            <a:r>
              <a:rPr lang="en-US" strike="sngStrike" dirty="0"/>
              <a:t>soviet union</a:t>
            </a:r>
            <a:r>
              <a:rPr lang="en-US" dirty="0"/>
              <a:t>)</a:t>
            </a:r>
          </a:p>
          <a:p>
            <a:r>
              <a:rPr lang="en-US" dirty="0"/>
              <a:t>1994 HOMICDIE:GOD:LUX(</a:t>
            </a:r>
            <a:r>
              <a:rPr lang="en-US" strike="sngStrike" dirty="0" err="1"/>
              <a:t>ddr</a:t>
            </a:r>
            <a:r>
              <a:rPr lang="en-US" dirty="0"/>
              <a:t>)</a:t>
            </a:r>
          </a:p>
          <a:p>
            <a:r>
              <a:rPr lang="en-US" dirty="0"/>
              <a:t>1991 WWI.HOMICIDE:KYRSTAL</a:t>
            </a:r>
          </a:p>
          <a:p>
            <a:endParaRPr lang="en-US" dirty="0"/>
          </a:p>
          <a:p>
            <a:r>
              <a:rPr lang="en-US" dirty="0"/>
              <a:t>1994 HOMICIDE:SUNSTROKE</a:t>
            </a:r>
          </a:p>
          <a:p>
            <a:r>
              <a:rPr lang="en-US" dirty="0"/>
              <a:t>2000 HOMICIDE:MAYOR</a:t>
            </a:r>
          </a:p>
          <a:p>
            <a:endParaRPr lang="en-US" dirty="0"/>
          </a:p>
          <a:p>
            <a:r>
              <a:rPr lang="en-US" dirty="0"/>
              <a:t>1982 HOMICDE:FETUS:LUX</a:t>
            </a:r>
          </a:p>
          <a:p>
            <a:r>
              <a:rPr lang="en-US" dirty="0"/>
              <a:t>2000 HOMCIDE:FETUS:VIRGIN:MARY</a:t>
            </a:r>
          </a:p>
          <a:p>
            <a:endParaRPr lang="en-US" dirty="0"/>
          </a:p>
          <a:p>
            <a:r>
              <a:rPr lang="en-US" dirty="0"/>
              <a:t>1996 HOMCIDE:CHILD(2)</a:t>
            </a:r>
          </a:p>
          <a:p>
            <a:r>
              <a:rPr lang="en-US" dirty="0"/>
              <a:t>199 HOMCIDE:CHILD(7)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HOMICDE:GOD</a:t>
            </a:r>
          </a:p>
          <a:p>
            <a:r>
              <a:rPr lang="en-US" dirty="0"/>
              <a:t>1994 HOMCIDE:JESUS</a:t>
            </a:r>
          </a:p>
          <a:p>
            <a:r>
              <a:rPr lang="en-US" dirty="0"/>
              <a:t>2016 HOMICDE:PETER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D3208-2859-4B04-9BE3-889C9C8100F7}"/>
              </a:ext>
            </a:extLst>
          </p:cNvPr>
          <p:cNvSpPr/>
          <p:nvPr/>
        </p:nvSpPr>
        <p:spPr>
          <a:xfrm>
            <a:off x="1752600" y="260350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HOMICIDE:JFK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4E7B3-C9EA-4564-A87B-56F5279A769B}"/>
              </a:ext>
            </a:extLst>
          </p:cNvPr>
          <p:cNvSpPr/>
          <p:nvPr/>
        </p:nvSpPr>
        <p:spPr>
          <a:xfrm>
            <a:off x="8402797" y="734968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HOMICDE:MLK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F972D7-E3C2-4F6E-9DF7-522C77B18622}"/>
              </a:ext>
            </a:extLst>
          </p:cNvPr>
          <p:cNvCxnSpPr/>
          <p:nvPr/>
        </p:nvCxnSpPr>
        <p:spPr>
          <a:xfrm>
            <a:off x="8558057" y="520700"/>
            <a:ext cx="1436843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CF3E7C-EDA8-4092-AD1D-5632034EDB83}"/>
              </a:ext>
            </a:extLst>
          </p:cNvPr>
          <p:cNvCxnSpPr>
            <a:cxnSpLocks/>
          </p:cNvCxnSpPr>
          <p:nvPr/>
        </p:nvCxnSpPr>
        <p:spPr>
          <a:xfrm>
            <a:off x="4102100" y="1308100"/>
            <a:ext cx="828022" cy="10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11D68E-11AA-49A9-A61A-0EE91B0D4734}"/>
              </a:ext>
            </a:extLst>
          </p:cNvPr>
          <p:cNvCxnSpPr>
            <a:cxnSpLocks/>
          </p:cNvCxnSpPr>
          <p:nvPr/>
        </p:nvCxnSpPr>
        <p:spPr>
          <a:xfrm>
            <a:off x="4020318" y="1576480"/>
            <a:ext cx="780282" cy="81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12E1A-E137-4190-BDB6-E6773F4356C2}"/>
              </a:ext>
            </a:extLst>
          </p:cNvPr>
          <p:cNvCxnSpPr>
            <a:cxnSpLocks/>
          </p:cNvCxnSpPr>
          <p:nvPr/>
        </p:nvCxnSpPr>
        <p:spPr>
          <a:xfrm>
            <a:off x="3671068" y="1689100"/>
            <a:ext cx="1281932" cy="8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7D240B-1701-4B57-B206-0DF65896EACB}"/>
              </a:ext>
            </a:extLst>
          </p:cNvPr>
          <p:cNvCxnSpPr>
            <a:cxnSpLocks/>
          </p:cNvCxnSpPr>
          <p:nvPr/>
        </p:nvCxnSpPr>
        <p:spPr>
          <a:xfrm>
            <a:off x="4076213" y="2230530"/>
            <a:ext cx="820228" cy="42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5456C0-AF81-4761-BEF6-FE7C1EB7DC0A}"/>
              </a:ext>
            </a:extLst>
          </p:cNvPr>
          <p:cNvCxnSpPr>
            <a:cxnSpLocks/>
          </p:cNvCxnSpPr>
          <p:nvPr/>
        </p:nvCxnSpPr>
        <p:spPr>
          <a:xfrm>
            <a:off x="3890796" y="2500220"/>
            <a:ext cx="1158045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682DB-A5FC-44B6-9521-D086D14C94C6}"/>
              </a:ext>
            </a:extLst>
          </p:cNvPr>
          <p:cNvCxnSpPr>
            <a:cxnSpLocks/>
          </p:cNvCxnSpPr>
          <p:nvPr/>
        </p:nvCxnSpPr>
        <p:spPr>
          <a:xfrm flipV="1">
            <a:off x="3804295" y="2964933"/>
            <a:ext cx="1148705" cy="20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5F78E4-C444-41C8-9ECC-1C9897B76174}"/>
              </a:ext>
            </a:extLst>
          </p:cNvPr>
          <p:cNvCxnSpPr>
            <a:cxnSpLocks/>
          </p:cNvCxnSpPr>
          <p:nvPr/>
        </p:nvCxnSpPr>
        <p:spPr>
          <a:xfrm flipV="1">
            <a:off x="4673600" y="3117334"/>
            <a:ext cx="431800" cy="25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F06A8D-706F-4837-B7C2-055DA9AF7A49}"/>
              </a:ext>
            </a:extLst>
          </p:cNvPr>
          <p:cNvCxnSpPr>
            <a:cxnSpLocks/>
          </p:cNvCxnSpPr>
          <p:nvPr/>
        </p:nvCxnSpPr>
        <p:spPr>
          <a:xfrm flipV="1">
            <a:off x="3804295" y="331608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848A-0A7A-426F-86AC-B76A7B21C0FC}"/>
              </a:ext>
            </a:extLst>
          </p:cNvPr>
          <p:cNvCxnSpPr>
            <a:cxnSpLocks/>
          </p:cNvCxnSpPr>
          <p:nvPr/>
        </p:nvCxnSpPr>
        <p:spPr>
          <a:xfrm flipV="1">
            <a:off x="3565394" y="364711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EB9760-2763-46B5-BC06-8D03A0CE3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9933" y="288625"/>
            <a:ext cx="523875" cy="5238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9CB89-A5CF-4541-8254-FAE2A31D85C9}"/>
              </a:ext>
            </a:extLst>
          </p:cNvPr>
          <p:cNvCxnSpPr/>
          <p:nvPr/>
        </p:nvCxnSpPr>
        <p:spPr>
          <a:xfrm>
            <a:off x="595630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24EC6-C067-4976-8EF9-E7BD2FF02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39" y="290356"/>
            <a:ext cx="385576" cy="4446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F78EFF-4AFC-4997-BA5D-11E20B884F70}"/>
              </a:ext>
            </a:extLst>
          </p:cNvPr>
          <p:cNvCxnSpPr/>
          <p:nvPr/>
        </p:nvCxnSpPr>
        <p:spPr>
          <a:xfrm>
            <a:off x="682129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E18959-AC19-45F9-B0E8-DEA902E6423C}"/>
              </a:ext>
            </a:extLst>
          </p:cNvPr>
          <p:cNvSpPr/>
          <p:nvPr/>
        </p:nvSpPr>
        <p:spPr>
          <a:xfrm rot="5755332">
            <a:off x="6090674" y="957017"/>
            <a:ext cx="636234" cy="383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1C790-79B8-49A8-9048-82B907ACCB5F}"/>
              </a:ext>
            </a:extLst>
          </p:cNvPr>
          <p:cNvSpPr txBox="1"/>
          <p:nvPr/>
        </p:nvSpPr>
        <p:spPr>
          <a:xfrm>
            <a:off x="5759328" y="-48301"/>
            <a:ext cx="30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</a:t>
            </a:r>
            <a:r>
              <a:rPr lang="en-US" dirty="0" err="1"/>
              <a:t>nonPoliceTRXLogical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DDA014-90E0-4F1E-B941-6928D3ED0A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90" y="369737"/>
            <a:ext cx="333375" cy="33337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EEA84-B236-4325-BA53-8F5EFF1B0271}"/>
              </a:ext>
            </a:extLst>
          </p:cNvPr>
          <p:cNvCxnSpPr/>
          <p:nvPr/>
        </p:nvCxnSpPr>
        <p:spPr>
          <a:xfrm>
            <a:off x="7569122" y="321031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6C5F9A-DCAE-4906-B3E5-078D13284D43}"/>
              </a:ext>
            </a:extLst>
          </p:cNvPr>
          <p:cNvCxnSpPr>
            <a:cxnSpLocks/>
          </p:cNvCxnSpPr>
          <p:nvPr/>
        </p:nvCxnSpPr>
        <p:spPr>
          <a:xfrm flipV="1">
            <a:off x="3481198" y="4555638"/>
            <a:ext cx="1415243" cy="9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510BB-2189-4981-AF90-E26E4262E0D4}"/>
              </a:ext>
            </a:extLst>
          </p:cNvPr>
          <p:cNvCxnSpPr>
            <a:cxnSpLocks/>
          </p:cNvCxnSpPr>
          <p:nvPr/>
        </p:nvCxnSpPr>
        <p:spPr>
          <a:xfrm flipV="1">
            <a:off x="3461234" y="4707587"/>
            <a:ext cx="1521708" cy="112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3966F6-1BC7-4B96-A957-42AC40435A8F}"/>
              </a:ext>
            </a:extLst>
          </p:cNvPr>
          <p:cNvSpPr txBox="1"/>
          <p:nvPr/>
        </p:nvSpPr>
        <p:spPr>
          <a:xfrm>
            <a:off x="3423162" y="658399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Rich,capilsim</a:t>
            </a:r>
            <a:endParaRPr lang="en-US" strike="sngStrike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C4D5C-8924-4572-B400-666F6EA53F42}"/>
              </a:ext>
            </a:extLst>
          </p:cNvPr>
          <p:cNvCxnSpPr>
            <a:stCxn id="35" idx="1"/>
          </p:cNvCxnSpPr>
          <p:nvPr/>
        </p:nvCxnSpPr>
        <p:spPr>
          <a:xfrm flipH="1">
            <a:off x="3340387" y="843065"/>
            <a:ext cx="82775" cy="31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7124F-754C-481A-97E1-AA2CDED48D45}"/>
              </a:ext>
            </a:extLst>
          </p:cNvPr>
          <p:cNvCxnSpPr/>
          <p:nvPr/>
        </p:nvCxnSpPr>
        <p:spPr>
          <a:xfrm flipH="1">
            <a:off x="3481198" y="919634"/>
            <a:ext cx="268082" cy="47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E4CA560-DBCD-475B-8FCE-0B2C45CB1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75" y="329167"/>
            <a:ext cx="314535" cy="31453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BC4864-D0D8-40FE-9F27-41EEC338012A}"/>
              </a:ext>
            </a:extLst>
          </p:cNvPr>
          <p:cNvCxnSpPr/>
          <p:nvPr/>
        </p:nvCxnSpPr>
        <p:spPr>
          <a:xfrm>
            <a:off x="3615239" y="260350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757CE7B-AF07-4BA9-84AC-EE5F1CE368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4" y="106651"/>
            <a:ext cx="328878" cy="48674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F7D486-22FD-4444-A3A0-99EA601EF844}"/>
              </a:ext>
            </a:extLst>
          </p:cNvPr>
          <p:cNvCxnSpPr/>
          <p:nvPr/>
        </p:nvCxnSpPr>
        <p:spPr>
          <a:xfrm>
            <a:off x="4440076" y="107876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03A0DB-BED2-4517-B8A4-77BDB7874325}"/>
              </a:ext>
            </a:extLst>
          </p:cNvPr>
          <p:cNvCxnSpPr/>
          <p:nvPr/>
        </p:nvCxnSpPr>
        <p:spPr>
          <a:xfrm>
            <a:off x="4812522" y="5422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0C88C1-28CD-41F5-9952-8F1F4E98D9B3}"/>
              </a:ext>
            </a:extLst>
          </p:cNvPr>
          <p:cNvCxnSpPr>
            <a:cxnSpLocks/>
          </p:cNvCxnSpPr>
          <p:nvPr/>
        </p:nvCxnSpPr>
        <p:spPr>
          <a:xfrm flipH="1">
            <a:off x="3897462" y="708710"/>
            <a:ext cx="50397" cy="71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D8D215-C7E4-4284-970C-658E178D2D27}"/>
              </a:ext>
            </a:extLst>
          </p:cNvPr>
          <p:cNvCxnSpPr/>
          <p:nvPr/>
        </p:nvCxnSpPr>
        <p:spPr>
          <a:xfrm>
            <a:off x="4964922" y="6946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1C207C8-980C-4BEF-8AB7-EF73934E84C5}"/>
              </a:ext>
            </a:extLst>
          </p:cNvPr>
          <p:cNvSpPr/>
          <p:nvPr/>
        </p:nvSpPr>
        <p:spPr>
          <a:xfrm>
            <a:off x="1184137" y="4572550"/>
            <a:ext cx="363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2016 HOMICDE:AUSLAEDER :OSAMA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A90C17B-69AB-4C26-AACE-6CCB17CCD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146" y="2195709"/>
            <a:ext cx="1676400" cy="18954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C8496-23CC-4363-8A85-BDA5B8EEB5F9}"/>
              </a:ext>
            </a:extLst>
          </p:cNvPr>
          <p:cNvCxnSpPr/>
          <p:nvPr/>
        </p:nvCxnSpPr>
        <p:spPr>
          <a:xfrm>
            <a:off x="6661703" y="5075055"/>
            <a:ext cx="159587" cy="755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228724" y="5849463"/>
            <a:ext cx="38885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r>
              <a:rPr lang="en-US" dirty="0" err="1" smtClean="0"/>
              <a:t>ibm.damiler.IPX</a:t>
            </a:r>
            <a:endParaRPr lang="en-US" dirty="0" smtClean="0"/>
          </a:p>
          <a:p>
            <a:r>
              <a:rPr lang="en-US" dirty="0" smtClean="0"/>
              <a:t>2001 MERKEL:HOMICDE:TRANSVESTITE</a:t>
            </a:r>
          </a:p>
          <a:p>
            <a:r>
              <a:rPr lang="en-US" dirty="0" smtClean="0"/>
              <a:t>2005 HOMICIDE:NEWARK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56955" y="497286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HOMICD:Blood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sp>
        <p:nvSpPr>
          <p:cNvPr id="44" name="Freeform 43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578353" y="4488666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811089" y="3549859"/>
            <a:ext cx="377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0.1 HOMICIDE:LINCONL</a:t>
            </a:r>
          </a:p>
          <a:p>
            <a:r>
              <a:rPr lang="en-US" dirty="0" smtClean="0"/>
              <a:t>Ibm.dmiler.visa.cyberousr.?.linconl.1M</a:t>
            </a:r>
            <a:endParaRPr lang="en-US" dirty="0"/>
          </a:p>
        </p:txBody>
      </p:sp>
      <p:cxnSp>
        <p:nvCxnSpPr>
          <p:cNvPr id="22" name="Straight Connector 21"/>
          <p:cNvCxnSpPr>
            <a:stCxn id="50" idx="1"/>
          </p:cNvCxnSpPr>
          <p:nvPr/>
        </p:nvCxnSpPr>
        <p:spPr>
          <a:xfrm>
            <a:off x="8811089" y="3873025"/>
            <a:ext cx="3775585" cy="218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897108" y="4037686"/>
            <a:ext cx="507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Willam</a:t>
            </a:r>
            <a:r>
              <a:rPr lang="en-US" dirty="0" smtClean="0"/>
              <a:t> </a:t>
            </a:r>
            <a:r>
              <a:rPr lang="en-US" dirty="0" err="1" smtClean="0"/>
              <a:t>mckern</a:t>
            </a:r>
            <a:r>
              <a:rPr lang="en-US" dirty="0" smtClean="0"/>
              <a:t>: I will hire Lincoln</a:t>
            </a:r>
          </a:p>
          <a:p>
            <a:r>
              <a:rPr lang="en-US" dirty="0" smtClean="0"/>
              <a:t>When Jason arrives from </a:t>
            </a:r>
            <a:r>
              <a:rPr lang="en-US" dirty="0" err="1" smtClean="0"/>
              <a:t>Omhana</a:t>
            </a:r>
            <a:r>
              <a:rPr lang="en-US" dirty="0" smtClean="0"/>
              <a:t>, </a:t>
            </a:r>
            <a:r>
              <a:rPr lang="en-US" dirty="0" err="1" smtClean="0"/>
              <a:t>Lincon</a:t>
            </a:r>
            <a:r>
              <a:rPr lang="en-US" dirty="0" smtClean="0"/>
              <a:t>, Nebraska</a:t>
            </a:r>
            <a:endParaRPr lang="en-US" dirty="0"/>
          </a:p>
        </p:txBody>
      </p:sp>
      <p:cxnSp>
        <p:nvCxnSpPr>
          <p:cNvPr id="36" name="Straight Connector 35"/>
          <p:cNvCxnSpPr>
            <a:endCxn id="50" idx="2"/>
          </p:cNvCxnSpPr>
          <p:nvPr/>
        </p:nvCxnSpPr>
        <p:spPr>
          <a:xfrm flipV="1">
            <a:off x="9004300" y="4196190"/>
            <a:ext cx="1694582" cy="88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558057" y="4488666"/>
            <a:ext cx="5018243" cy="64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525000" y="3006286"/>
            <a:ext cx="26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ATOMBOMB(Visa, Omaha)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10698881" y="2904217"/>
            <a:ext cx="540619" cy="53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525000" y="2702637"/>
            <a:ext cx="361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JFK.RUSSIAN.ATOMBOBM(visa; </a:t>
            </a:r>
            <a:r>
              <a:rPr lang="en-US" dirty="0" err="1" smtClean="0"/>
              <a:t>drr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1798300" y="2652620"/>
            <a:ext cx="1104900" cy="353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9525000" y="1982040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Gorbachev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9198848" y="1847850"/>
            <a:ext cx="1290940" cy="804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067178" y="2070017"/>
            <a:ext cx="3004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Micheal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carool</a:t>
            </a:r>
            <a:endParaRPr lang="en-US" strike="sngStrike" dirty="0" smtClean="0"/>
          </a:p>
          <a:p>
            <a:r>
              <a:rPr lang="en-US" dirty="0" smtClean="0"/>
              <a:t>INTERNET PAYMENT </a:t>
            </a:r>
            <a:r>
              <a:rPr lang="en-US" strike="sngStrike" dirty="0" err="1" smtClean="0"/>
              <a:t>keepalive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11067178" y="1658298"/>
            <a:ext cx="17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Very hard-to-find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978072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23" name="Freeform 22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578353" y="4488666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525000" y="1982040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Gorbachev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415178" y="151368"/>
            <a:ext cx="17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Very hard-to-find</a:t>
            </a:r>
            <a:endParaRPr lang="en-US" strike="sngStrike" dirty="0"/>
          </a:p>
        </p:txBody>
      </p:sp>
      <p:sp>
        <p:nvSpPr>
          <p:cNvPr id="28" name="Freeform 27"/>
          <p:cNvSpPr/>
          <p:nvPr/>
        </p:nvSpPr>
        <p:spPr>
          <a:xfrm>
            <a:off x="6959600" y="4706152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43053" y="4576972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4210873" y="4705558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794326" y="4576378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743624" y="1982040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Merkel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102884" y="1982039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Putin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857416" y="1970178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009280" y="1769368"/>
            <a:ext cx="1339027" cy="942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2" idx="1"/>
          </p:cNvCxnSpPr>
          <p:nvPr/>
        </p:nvCxnSpPr>
        <p:spPr>
          <a:xfrm>
            <a:off x="6743624" y="2342339"/>
            <a:ext cx="1954270" cy="258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384364" y="2342337"/>
            <a:ext cx="20328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752601" y="927100"/>
            <a:ext cx="9232076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739900" y="1879599"/>
            <a:ext cx="9244777" cy="931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57416" y="3415720"/>
            <a:ext cx="891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Micheal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carool</a:t>
            </a:r>
            <a:r>
              <a:rPr lang="en-US" strike="sngStrike" dirty="0" smtClean="0"/>
              <a:t>; my </a:t>
            </a:r>
            <a:r>
              <a:rPr lang="en-US" strike="sngStrike" dirty="0" err="1" smtClean="0"/>
              <a:t>irish</a:t>
            </a:r>
            <a:r>
              <a:rPr lang="en-US" strike="sngStrike" dirty="0" smtClean="0"/>
              <a:t> fist walking into as grandfather doing stupid things with 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droz</a:t>
            </a:r>
            <a:endParaRPr lang="en-US" strike="sngStrike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132794" y="2770801"/>
            <a:ext cx="106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keepalive</a:t>
            </a:r>
            <a:endParaRPr lang="en-US" strike="sngStrike" dirty="0"/>
          </a:p>
        </p:txBody>
      </p:sp>
      <p:sp>
        <p:nvSpPr>
          <p:cNvPr id="45" name="Freeform 44"/>
          <p:cNvSpPr/>
          <p:nvPr/>
        </p:nvSpPr>
        <p:spPr>
          <a:xfrm>
            <a:off x="2496206" y="5943600"/>
            <a:ext cx="713374" cy="679824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322952" y="5814420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165350" y="5475007"/>
            <a:ext cx="1359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41.keepalive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3322952" y="156346"/>
            <a:ext cx="119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SQ.(</a:t>
            </a:r>
            <a:r>
              <a:rPr lang="en-US" strike="sngStrike" dirty="0" err="1" smtClean="0"/>
              <a:t>wsam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851722" y="3767527"/>
            <a:ext cx="591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GOD.MAINSTREET(singer).</a:t>
            </a:r>
            <a:r>
              <a:rPr lang="en-US" dirty="0" err="1" smtClean="0"/>
              <a:t>linsit</a:t>
            </a:r>
            <a:r>
              <a:rPr lang="en-US" dirty="0" smtClean="0"/>
              <a:t>( my </a:t>
            </a:r>
            <a:r>
              <a:rPr lang="en-US" dirty="0" err="1" smtClean="0"/>
              <a:t>fgirffind</a:t>
            </a:r>
            <a:r>
              <a:rPr lang="en-US" dirty="0" smtClean="0"/>
              <a:t> sings at the pub)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746500" y="3785052"/>
            <a:ext cx="356384" cy="351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1" idx="1"/>
          </p:cNvCxnSpPr>
          <p:nvPr/>
        </p:nvCxnSpPr>
        <p:spPr>
          <a:xfrm flipV="1">
            <a:off x="1851722" y="3893499"/>
            <a:ext cx="192978" cy="5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4794326" y="3931162"/>
            <a:ext cx="3155051" cy="64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60292" y="4136859"/>
            <a:ext cx="2555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Habibi.nonPoliceTunistan</a:t>
            </a:r>
            <a:endParaRPr lang="en-US" dirty="0" smtClean="0"/>
          </a:p>
          <a:p>
            <a:r>
              <a:rPr lang="en-US" dirty="0" smtClean="0"/>
              <a:t>PREA.1x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496206" y="4170265"/>
            <a:ext cx="566963" cy="382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471873" y="3927303"/>
            <a:ext cx="1211447" cy="2920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freeman</a:t>
            </a:r>
            <a:endParaRPr lang="en-US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063169" y="4488666"/>
            <a:ext cx="146411" cy="294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678793" y="6187650"/>
            <a:ext cx="7637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JFK(from home dashboard).MKL.LABOR_CODE(</a:t>
            </a:r>
            <a:r>
              <a:rPr lang="en-US" dirty="0" err="1" smtClean="0"/>
              <a:t>ghocheo</a:t>
            </a:r>
            <a:r>
              <a:rPr lang="en-US" dirty="0" smtClean="0"/>
              <a:t>(</a:t>
            </a:r>
            <a:r>
              <a:rPr lang="en-US" dirty="0" err="1" smtClean="0"/>
              <a:t>dell.quest.dashbaordk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nonPoliceChrugloical</a:t>
            </a:r>
            <a:r>
              <a:rPr lang="en-US" dirty="0" smtClean="0"/>
              <a:t>(Sunday).WATER(u2 </a:t>
            </a:r>
            <a:r>
              <a:rPr lang="en-US" dirty="0" err="1" smtClean="0"/>
              <a:t>norh</a:t>
            </a:r>
            <a:r>
              <a:rPr lang="en-US" dirty="0" smtClean="0"/>
              <a:t> </a:t>
            </a:r>
            <a:r>
              <a:rPr lang="en-US" dirty="0" err="1" smtClean="0"/>
              <a:t>brancofrte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8242300" y="6623424"/>
            <a:ext cx="2158493" cy="94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242300" y="5943600"/>
            <a:ext cx="616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nonPolcieKorea</a:t>
            </a:r>
            <a:r>
              <a:rPr lang="en-US" dirty="0"/>
              <a:t> </a:t>
            </a:r>
            <a:r>
              <a:rPr lang="en-US" dirty="0" smtClean="0"/>
              <a:t>NORTH) </a:t>
            </a:r>
            <a:r>
              <a:rPr lang="en-US" dirty="0" err="1" smtClean="0"/>
              <a:t>Brancifort</a:t>
            </a:r>
            <a:r>
              <a:rPr lang="en-US" dirty="0" smtClean="0"/>
              <a:t> School Santa Cruz)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9321546" y="6187650"/>
            <a:ext cx="4864354" cy="33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966621" y="5760303"/>
            <a:ext cx="312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!DEED[].</a:t>
            </a:r>
            <a:r>
              <a:rPr lang="en-US" dirty="0" err="1" smtClean="0"/>
              <a:t>lsint</a:t>
            </a:r>
            <a:r>
              <a:rPr lang="en-US" dirty="0" smtClean="0"/>
              <a:t>(rental agreement)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9046213" y="5871687"/>
            <a:ext cx="55066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9817100" y="5943600"/>
            <a:ext cx="237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5898492" y="273122"/>
            <a:ext cx="3147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ghocheo</a:t>
            </a:r>
            <a:r>
              <a:rPr lang="en-US" dirty="0" smtClean="0"/>
              <a:t>(</a:t>
            </a:r>
            <a:r>
              <a:rPr lang="en-US" dirty="0" err="1" smtClean="0"/>
              <a:t>dell.quest.dashbaordk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5656231" y="457788"/>
            <a:ext cx="3815642" cy="2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949377" y="151368"/>
            <a:ext cx="3201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Why I buy Dell Quest </a:t>
            </a:r>
            <a:r>
              <a:rPr lang="en-US" dirty="0" err="1" smtClean="0"/>
              <a:t>Montoring</a:t>
            </a:r>
            <a:endParaRPr lang="en-US" dirty="0"/>
          </a:p>
        </p:txBody>
      </p:sp>
      <p:cxnSp>
        <p:nvCxnSpPr>
          <p:cNvPr id="79" name="Straight Connector 78"/>
          <p:cNvCxnSpPr>
            <a:endCxn id="77" idx="3"/>
          </p:cNvCxnSpPr>
          <p:nvPr/>
        </p:nvCxnSpPr>
        <p:spPr>
          <a:xfrm>
            <a:off x="7949377" y="336034"/>
            <a:ext cx="32015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20" idx="3"/>
          </p:cNvCxnSpPr>
          <p:nvPr/>
        </p:nvCxnSpPr>
        <p:spPr>
          <a:xfrm flipH="1">
            <a:off x="4515458" y="273122"/>
            <a:ext cx="2831042" cy="6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155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 flipH="1" flipV="1">
            <a:off x="9321546" y="6187650"/>
            <a:ext cx="4864354" cy="33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939800"/>
            <a:ext cx="9349592" cy="4343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753100" y="1854200"/>
            <a:ext cx="3708400" cy="193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83200" y="5969000"/>
            <a:ext cx="135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31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82E9A1-6058-4246-ABEF-DB203A1B2DC0}"/>
              </a:ext>
            </a:extLst>
          </p:cNvPr>
          <p:cNvSpPr txBox="1"/>
          <p:nvPr/>
        </p:nvSpPr>
        <p:spPr>
          <a:xfrm>
            <a:off x="1115202" y="1020782"/>
            <a:ext cx="43646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HOMICDE:GOD:IS-A-BELL(</a:t>
            </a:r>
            <a:r>
              <a:rPr lang="en-US" strike="sngStrike" dirty="0"/>
              <a:t>soviet union</a:t>
            </a:r>
            <a:r>
              <a:rPr lang="en-US" dirty="0"/>
              <a:t>)</a:t>
            </a:r>
          </a:p>
          <a:p>
            <a:r>
              <a:rPr lang="en-US" dirty="0"/>
              <a:t>1994 HOMICDIE:GOD:LUX(</a:t>
            </a:r>
            <a:r>
              <a:rPr lang="en-US" strike="sngStrike" dirty="0" err="1"/>
              <a:t>ddr</a:t>
            </a:r>
            <a:r>
              <a:rPr lang="en-US" dirty="0"/>
              <a:t>)</a:t>
            </a:r>
          </a:p>
          <a:p>
            <a:r>
              <a:rPr lang="en-US" dirty="0"/>
              <a:t>1991 WWI.HOMICIDE:KYRSTAL</a:t>
            </a:r>
          </a:p>
          <a:p>
            <a:endParaRPr lang="en-US" dirty="0"/>
          </a:p>
          <a:p>
            <a:r>
              <a:rPr lang="en-US" dirty="0"/>
              <a:t>1994 HOMICIDE:SUNSTROKE</a:t>
            </a:r>
          </a:p>
          <a:p>
            <a:r>
              <a:rPr lang="en-US" dirty="0"/>
              <a:t>2000 HOMICIDE:MAYOR</a:t>
            </a:r>
          </a:p>
          <a:p>
            <a:endParaRPr lang="en-US" dirty="0"/>
          </a:p>
          <a:p>
            <a:r>
              <a:rPr lang="en-US" dirty="0"/>
              <a:t>1982 HOMICDE:FETUS:LUX</a:t>
            </a:r>
          </a:p>
          <a:p>
            <a:r>
              <a:rPr lang="en-US" dirty="0"/>
              <a:t>2000 HOMCIDE:FETUS:VIRGIN:MARY</a:t>
            </a:r>
          </a:p>
          <a:p>
            <a:endParaRPr lang="en-US" dirty="0"/>
          </a:p>
          <a:p>
            <a:r>
              <a:rPr lang="en-US" dirty="0"/>
              <a:t>1996 HOMCIDE:CHILD(2)</a:t>
            </a:r>
          </a:p>
          <a:p>
            <a:r>
              <a:rPr lang="en-US" dirty="0"/>
              <a:t>199 HOMCIDE:CHILD(7)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HOMICDE:GOD</a:t>
            </a:r>
          </a:p>
          <a:p>
            <a:r>
              <a:rPr lang="en-US" dirty="0"/>
              <a:t>1994 HOMCIDE:JESUS</a:t>
            </a:r>
          </a:p>
          <a:p>
            <a:r>
              <a:rPr lang="en-US" dirty="0"/>
              <a:t>2016 HOMICDE:PETER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D3208-2859-4B04-9BE3-889C9C8100F7}"/>
              </a:ext>
            </a:extLst>
          </p:cNvPr>
          <p:cNvSpPr/>
          <p:nvPr/>
        </p:nvSpPr>
        <p:spPr>
          <a:xfrm>
            <a:off x="1752600" y="260350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HOMICIDE:JFK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4E7B3-C9EA-4564-A87B-56F5279A769B}"/>
              </a:ext>
            </a:extLst>
          </p:cNvPr>
          <p:cNvSpPr/>
          <p:nvPr/>
        </p:nvSpPr>
        <p:spPr>
          <a:xfrm>
            <a:off x="8402797" y="734968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HOMICDE:MLK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F972D7-E3C2-4F6E-9DF7-522C77B18622}"/>
              </a:ext>
            </a:extLst>
          </p:cNvPr>
          <p:cNvCxnSpPr/>
          <p:nvPr/>
        </p:nvCxnSpPr>
        <p:spPr>
          <a:xfrm>
            <a:off x="8558057" y="520700"/>
            <a:ext cx="1436843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CF3E7C-EDA8-4092-AD1D-5632034EDB83}"/>
              </a:ext>
            </a:extLst>
          </p:cNvPr>
          <p:cNvCxnSpPr>
            <a:cxnSpLocks/>
          </p:cNvCxnSpPr>
          <p:nvPr/>
        </p:nvCxnSpPr>
        <p:spPr>
          <a:xfrm>
            <a:off x="4102100" y="1308100"/>
            <a:ext cx="828022" cy="10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11D68E-11AA-49A9-A61A-0EE91B0D4734}"/>
              </a:ext>
            </a:extLst>
          </p:cNvPr>
          <p:cNvCxnSpPr>
            <a:cxnSpLocks/>
          </p:cNvCxnSpPr>
          <p:nvPr/>
        </p:nvCxnSpPr>
        <p:spPr>
          <a:xfrm>
            <a:off x="4020318" y="1576480"/>
            <a:ext cx="780282" cy="81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12E1A-E137-4190-BDB6-E6773F4356C2}"/>
              </a:ext>
            </a:extLst>
          </p:cNvPr>
          <p:cNvCxnSpPr>
            <a:cxnSpLocks/>
          </p:cNvCxnSpPr>
          <p:nvPr/>
        </p:nvCxnSpPr>
        <p:spPr>
          <a:xfrm>
            <a:off x="3671068" y="1689100"/>
            <a:ext cx="1281932" cy="8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7D240B-1701-4B57-B206-0DF65896EACB}"/>
              </a:ext>
            </a:extLst>
          </p:cNvPr>
          <p:cNvCxnSpPr>
            <a:cxnSpLocks/>
          </p:cNvCxnSpPr>
          <p:nvPr/>
        </p:nvCxnSpPr>
        <p:spPr>
          <a:xfrm>
            <a:off x="4076213" y="2230530"/>
            <a:ext cx="820228" cy="42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5456C0-AF81-4761-BEF6-FE7C1EB7DC0A}"/>
              </a:ext>
            </a:extLst>
          </p:cNvPr>
          <p:cNvCxnSpPr>
            <a:cxnSpLocks/>
          </p:cNvCxnSpPr>
          <p:nvPr/>
        </p:nvCxnSpPr>
        <p:spPr>
          <a:xfrm>
            <a:off x="3890796" y="2500220"/>
            <a:ext cx="1158045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682DB-A5FC-44B6-9521-D086D14C94C6}"/>
              </a:ext>
            </a:extLst>
          </p:cNvPr>
          <p:cNvCxnSpPr>
            <a:cxnSpLocks/>
          </p:cNvCxnSpPr>
          <p:nvPr/>
        </p:nvCxnSpPr>
        <p:spPr>
          <a:xfrm flipV="1">
            <a:off x="3804295" y="2964933"/>
            <a:ext cx="1148705" cy="20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5F78E4-C444-41C8-9ECC-1C9897B76174}"/>
              </a:ext>
            </a:extLst>
          </p:cNvPr>
          <p:cNvCxnSpPr>
            <a:cxnSpLocks/>
          </p:cNvCxnSpPr>
          <p:nvPr/>
        </p:nvCxnSpPr>
        <p:spPr>
          <a:xfrm flipV="1">
            <a:off x="4673600" y="3117334"/>
            <a:ext cx="431800" cy="25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F06A8D-706F-4837-B7C2-055DA9AF7A49}"/>
              </a:ext>
            </a:extLst>
          </p:cNvPr>
          <p:cNvCxnSpPr>
            <a:cxnSpLocks/>
          </p:cNvCxnSpPr>
          <p:nvPr/>
        </p:nvCxnSpPr>
        <p:spPr>
          <a:xfrm flipV="1">
            <a:off x="3804295" y="331608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848A-0A7A-426F-86AC-B76A7B21C0FC}"/>
              </a:ext>
            </a:extLst>
          </p:cNvPr>
          <p:cNvCxnSpPr>
            <a:cxnSpLocks/>
          </p:cNvCxnSpPr>
          <p:nvPr/>
        </p:nvCxnSpPr>
        <p:spPr>
          <a:xfrm flipV="1">
            <a:off x="3565394" y="364711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EB9760-2763-46B5-BC06-8D03A0CE3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9933" y="288625"/>
            <a:ext cx="523875" cy="5238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9CB89-A5CF-4541-8254-FAE2A31D85C9}"/>
              </a:ext>
            </a:extLst>
          </p:cNvPr>
          <p:cNvCxnSpPr/>
          <p:nvPr/>
        </p:nvCxnSpPr>
        <p:spPr>
          <a:xfrm>
            <a:off x="595630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24EC6-C067-4976-8EF9-E7BD2FF02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39" y="290356"/>
            <a:ext cx="385576" cy="4446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F78EFF-4AFC-4997-BA5D-11E20B884F70}"/>
              </a:ext>
            </a:extLst>
          </p:cNvPr>
          <p:cNvCxnSpPr/>
          <p:nvPr/>
        </p:nvCxnSpPr>
        <p:spPr>
          <a:xfrm>
            <a:off x="682129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E18959-AC19-45F9-B0E8-DEA902E6423C}"/>
              </a:ext>
            </a:extLst>
          </p:cNvPr>
          <p:cNvSpPr/>
          <p:nvPr/>
        </p:nvSpPr>
        <p:spPr>
          <a:xfrm rot="5755332">
            <a:off x="6090674" y="957017"/>
            <a:ext cx="636234" cy="383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1C790-79B8-49A8-9048-82B907ACCB5F}"/>
              </a:ext>
            </a:extLst>
          </p:cNvPr>
          <p:cNvSpPr txBox="1"/>
          <p:nvPr/>
        </p:nvSpPr>
        <p:spPr>
          <a:xfrm>
            <a:off x="5759328" y="-48301"/>
            <a:ext cx="30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</a:t>
            </a:r>
            <a:r>
              <a:rPr lang="en-US" dirty="0" err="1"/>
              <a:t>nonPoliceTRXLogical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DDA014-90E0-4F1E-B941-6928D3ED0A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90" y="369737"/>
            <a:ext cx="333375" cy="33337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EEA84-B236-4325-BA53-8F5EFF1B0271}"/>
              </a:ext>
            </a:extLst>
          </p:cNvPr>
          <p:cNvCxnSpPr/>
          <p:nvPr/>
        </p:nvCxnSpPr>
        <p:spPr>
          <a:xfrm>
            <a:off x="7569122" y="321031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6C5F9A-DCAE-4906-B3E5-078D13284D43}"/>
              </a:ext>
            </a:extLst>
          </p:cNvPr>
          <p:cNvCxnSpPr>
            <a:cxnSpLocks/>
          </p:cNvCxnSpPr>
          <p:nvPr/>
        </p:nvCxnSpPr>
        <p:spPr>
          <a:xfrm flipV="1">
            <a:off x="3481198" y="4555638"/>
            <a:ext cx="1415243" cy="9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510BB-2189-4981-AF90-E26E4262E0D4}"/>
              </a:ext>
            </a:extLst>
          </p:cNvPr>
          <p:cNvCxnSpPr>
            <a:cxnSpLocks/>
          </p:cNvCxnSpPr>
          <p:nvPr/>
        </p:nvCxnSpPr>
        <p:spPr>
          <a:xfrm flipV="1">
            <a:off x="3461234" y="4707587"/>
            <a:ext cx="1521708" cy="112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3966F6-1BC7-4B96-A957-42AC40435A8F}"/>
              </a:ext>
            </a:extLst>
          </p:cNvPr>
          <p:cNvSpPr txBox="1"/>
          <p:nvPr/>
        </p:nvSpPr>
        <p:spPr>
          <a:xfrm>
            <a:off x="3423162" y="658399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Rich,capilsim</a:t>
            </a:r>
            <a:endParaRPr lang="en-US" strike="sngStrike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C4D5C-8924-4572-B400-666F6EA53F42}"/>
              </a:ext>
            </a:extLst>
          </p:cNvPr>
          <p:cNvCxnSpPr>
            <a:stCxn id="35" idx="1"/>
          </p:cNvCxnSpPr>
          <p:nvPr/>
        </p:nvCxnSpPr>
        <p:spPr>
          <a:xfrm flipH="1">
            <a:off x="3340387" y="843065"/>
            <a:ext cx="82775" cy="31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7124F-754C-481A-97E1-AA2CDED48D45}"/>
              </a:ext>
            </a:extLst>
          </p:cNvPr>
          <p:cNvCxnSpPr/>
          <p:nvPr/>
        </p:nvCxnSpPr>
        <p:spPr>
          <a:xfrm flipH="1">
            <a:off x="3481198" y="919634"/>
            <a:ext cx="268082" cy="47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E4CA560-DBCD-475B-8FCE-0B2C45CB1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75" y="329167"/>
            <a:ext cx="314535" cy="31453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BC4864-D0D8-40FE-9F27-41EEC338012A}"/>
              </a:ext>
            </a:extLst>
          </p:cNvPr>
          <p:cNvCxnSpPr/>
          <p:nvPr/>
        </p:nvCxnSpPr>
        <p:spPr>
          <a:xfrm>
            <a:off x="3615239" y="260350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757CE7B-AF07-4BA9-84AC-EE5F1CE368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4" y="106651"/>
            <a:ext cx="328878" cy="48674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F7D486-22FD-4444-A3A0-99EA601EF844}"/>
              </a:ext>
            </a:extLst>
          </p:cNvPr>
          <p:cNvCxnSpPr/>
          <p:nvPr/>
        </p:nvCxnSpPr>
        <p:spPr>
          <a:xfrm>
            <a:off x="4440076" y="107876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03A0DB-BED2-4517-B8A4-77BDB7874325}"/>
              </a:ext>
            </a:extLst>
          </p:cNvPr>
          <p:cNvCxnSpPr/>
          <p:nvPr/>
        </p:nvCxnSpPr>
        <p:spPr>
          <a:xfrm>
            <a:off x="4812522" y="5422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0C88C1-28CD-41F5-9952-8F1F4E98D9B3}"/>
              </a:ext>
            </a:extLst>
          </p:cNvPr>
          <p:cNvCxnSpPr>
            <a:cxnSpLocks/>
          </p:cNvCxnSpPr>
          <p:nvPr/>
        </p:nvCxnSpPr>
        <p:spPr>
          <a:xfrm flipH="1">
            <a:off x="3897462" y="708710"/>
            <a:ext cx="50397" cy="71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D8D215-C7E4-4284-970C-658E178D2D27}"/>
              </a:ext>
            </a:extLst>
          </p:cNvPr>
          <p:cNvCxnSpPr/>
          <p:nvPr/>
        </p:nvCxnSpPr>
        <p:spPr>
          <a:xfrm>
            <a:off x="4964922" y="6946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1C207C8-980C-4BEF-8AB7-EF73934E84C5}"/>
              </a:ext>
            </a:extLst>
          </p:cNvPr>
          <p:cNvSpPr/>
          <p:nvPr/>
        </p:nvSpPr>
        <p:spPr>
          <a:xfrm>
            <a:off x="1184137" y="4572550"/>
            <a:ext cx="363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2016 HOMICDE:AUSLAEDER :OSAMA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A90C17B-69AB-4C26-AACE-6CCB17CCD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146" y="2195709"/>
            <a:ext cx="1676400" cy="18954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C8496-23CC-4363-8A85-BDA5B8EEB5F9}"/>
              </a:ext>
            </a:extLst>
          </p:cNvPr>
          <p:cNvCxnSpPr/>
          <p:nvPr/>
        </p:nvCxnSpPr>
        <p:spPr>
          <a:xfrm>
            <a:off x="6661703" y="5075055"/>
            <a:ext cx="159587" cy="755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228724" y="5849463"/>
            <a:ext cx="38885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r>
              <a:rPr lang="en-US" dirty="0" err="1" smtClean="0"/>
              <a:t>ibm.damiler.IPX</a:t>
            </a:r>
            <a:endParaRPr lang="en-US" dirty="0" smtClean="0"/>
          </a:p>
          <a:p>
            <a:r>
              <a:rPr lang="en-US" dirty="0" smtClean="0"/>
              <a:t>2001 MERKEL:HOMICDE:TRANSVESTITE</a:t>
            </a:r>
          </a:p>
          <a:p>
            <a:r>
              <a:rPr lang="en-US" dirty="0" smtClean="0"/>
              <a:t>2005 HOMICIDE:NEWARK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56955" y="497286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HOMICD:Blood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sp>
        <p:nvSpPr>
          <p:cNvPr id="44" name="Freeform 43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578353" y="4488666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811089" y="3549859"/>
            <a:ext cx="377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0.1 HOMICIDE:LINCONL</a:t>
            </a:r>
          </a:p>
          <a:p>
            <a:r>
              <a:rPr lang="en-US" dirty="0" smtClean="0"/>
              <a:t>Ibm.dmiler.visa.cyberousr.?.linconl.1M</a:t>
            </a:r>
            <a:endParaRPr lang="en-US" dirty="0"/>
          </a:p>
        </p:txBody>
      </p:sp>
      <p:cxnSp>
        <p:nvCxnSpPr>
          <p:cNvPr id="22" name="Straight Connector 21"/>
          <p:cNvCxnSpPr>
            <a:stCxn id="50" idx="1"/>
          </p:cNvCxnSpPr>
          <p:nvPr/>
        </p:nvCxnSpPr>
        <p:spPr>
          <a:xfrm>
            <a:off x="8811089" y="3873025"/>
            <a:ext cx="3775585" cy="218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897108" y="4037686"/>
            <a:ext cx="507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Willam</a:t>
            </a:r>
            <a:r>
              <a:rPr lang="en-US" dirty="0" smtClean="0"/>
              <a:t> </a:t>
            </a:r>
            <a:r>
              <a:rPr lang="en-US" dirty="0" err="1" smtClean="0"/>
              <a:t>mckern</a:t>
            </a:r>
            <a:r>
              <a:rPr lang="en-US" dirty="0" smtClean="0"/>
              <a:t>: I will hire Lincoln</a:t>
            </a:r>
          </a:p>
          <a:p>
            <a:r>
              <a:rPr lang="en-US" dirty="0" smtClean="0"/>
              <a:t>When Jason arrives from </a:t>
            </a:r>
            <a:r>
              <a:rPr lang="en-US" dirty="0" err="1" smtClean="0"/>
              <a:t>Omhana</a:t>
            </a:r>
            <a:r>
              <a:rPr lang="en-US" dirty="0" smtClean="0"/>
              <a:t>, </a:t>
            </a:r>
            <a:r>
              <a:rPr lang="en-US" dirty="0" err="1" smtClean="0"/>
              <a:t>Lincon</a:t>
            </a:r>
            <a:r>
              <a:rPr lang="en-US" dirty="0" smtClean="0"/>
              <a:t>, Nebraska</a:t>
            </a:r>
            <a:endParaRPr lang="en-US" dirty="0"/>
          </a:p>
        </p:txBody>
      </p:sp>
      <p:cxnSp>
        <p:nvCxnSpPr>
          <p:cNvPr id="36" name="Straight Connector 35"/>
          <p:cNvCxnSpPr>
            <a:endCxn id="50" idx="2"/>
          </p:cNvCxnSpPr>
          <p:nvPr/>
        </p:nvCxnSpPr>
        <p:spPr>
          <a:xfrm flipV="1">
            <a:off x="9004300" y="4196190"/>
            <a:ext cx="1694582" cy="88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558057" y="4488666"/>
            <a:ext cx="5018243" cy="64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525000" y="3006286"/>
            <a:ext cx="26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ATOMBOMB(Visa, Omaha)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10698881" y="2904217"/>
            <a:ext cx="540619" cy="53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525000" y="2702637"/>
            <a:ext cx="361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JFK.RUSSIAN.ATOMBOBM(visa; </a:t>
            </a:r>
            <a:r>
              <a:rPr lang="en-US" dirty="0" err="1" smtClean="0"/>
              <a:t>drr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1798300" y="2652620"/>
            <a:ext cx="1104900" cy="353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9525000" y="1982040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Gorbachev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9198848" y="1847850"/>
            <a:ext cx="1290940" cy="804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067178" y="2070017"/>
            <a:ext cx="3004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Micheal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carool</a:t>
            </a:r>
            <a:endParaRPr lang="en-US" strike="sngStrike" dirty="0" smtClean="0"/>
          </a:p>
          <a:p>
            <a:r>
              <a:rPr lang="en-US" dirty="0" smtClean="0"/>
              <a:t>INTERNET PAYMENT </a:t>
            </a:r>
            <a:r>
              <a:rPr lang="en-US" strike="sngStrike" dirty="0" err="1" smtClean="0"/>
              <a:t>keepalive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11067178" y="1658298"/>
            <a:ext cx="17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Very hard-to-find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348780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7010369" y="5675786"/>
            <a:ext cx="1384331" cy="100192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81519" y="75684"/>
            <a:ext cx="322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nonPoliceFather.</a:t>
            </a:r>
            <a:r>
              <a:rPr lang="en-US" strike="sngStrike" dirty="0" err="1" smtClean="0"/>
              <a:t>linguist</a:t>
            </a:r>
            <a:r>
              <a:rPr lang="en-US" strike="sngStrike" dirty="0" smtClean="0"/>
              <a:t>(shit list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305216" y="825547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father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187701" y="734968"/>
            <a:ext cx="1651000" cy="931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6500" y="2082800"/>
            <a:ext cx="52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746500" y="2082800"/>
            <a:ext cx="529825" cy="5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98800" y="1104900"/>
            <a:ext cx="2070100" cy="19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06500" y="2971800"/>
            <a:ext cx="159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nonPoliceChair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867900" y="4702359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086524" y="4702359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445784" y="4702358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David worth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200316" y="4690497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CTO Dryer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095501" y="3647419"/>
            <a:ext cx="9232076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Joespohe</a:t>
            </a:r>
            <a:r>
              <a:rPr lang="en-US" strike="sngStrike" dirty="0" smtClean="0"/>
              <a:t> Saunders</a:t>
            </a:r>
            <a:endParaRPr lang="en-US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2082800" y="4702358"/>
            <a:ext cx="9244777" cy="931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475694" y="5491120"/>
            <a:ext cx="106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keepalive</a:t>
            </a:r>
            <a:endParaRPr lang="en-US" strike="sngStrike" dirty="0"/>
          </a:p>
        </p:txBody>
      </p:sp>
      <p:sp>
        <p:nvSpPr>
          <p:cNvPr id="35" name="Freeform 34"/>
          <p:cNvSpPr/>
          <p:nvPr/>
        </p:nvSpPr>
        <p:spPr>
          <a:xfrm>
            <a:off x="7086524" y="5764322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669977" y="5635142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175500" y="1104900"/>
            <a:ext cx="282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r>
              <a:rPr lang="en-US" dirty="0" smtClean="0"/>
              <a:t> </a:t>
            </a:r>
            <a:r>
              <a:rPr lang="en-US" dirty="0" err="1" smtClean="0"/>
              <a:t>nonPOliceGolf</a:t>
            </a:r>
            <a:r>
              <a:rPr lang="en-US" dirty="0" smtClean="0"/>
              <a:t>(</a:t>
            </a:r>
            <a:r>
              <a:rPr lang="en-US" strike="sngStrike" dirty="0" smtClean="0"/>
              <a:t>masters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877172" y="11167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7295876" y="1016000"/>
            <a:ext cx="374101" cy="530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913877" y="1515408"/>
            <a:ext cx="2954023" cy="539575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7975600" y="1666735"/>
            <a:ext cx="419100" cy="593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585200" y="2361270"/>
            <a:ext cx="108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Villa Rosa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991600" y="2971800"/>
            <a:ext cx="2815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41.nonPoclCity(</a:t>
            </a:r>
            <a:r>
              <a:rPr lang="en-US" dirty="0" err="1" smtClean="0"/>
              <a:t>miami</a:t>
            </a:r>
            <a:r>
              <a:rPr lang="en-US" dirty="0" smtClean="0"/>
              <a:t>) </a:t>
            </a:r>
            <a:r>
              <a:rPr lang="en-US" dirty="0" err="1" smtClean="0"/>
              <a:t>plaja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8991600" y="2730602"/>
            <a:ext cx="1206500" cy="241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0718800" y="3036889"/>
            <a:ext cx="863600" cy="202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7907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254298" y="1014316"/>
            <a:ext cx="8527179" cy="500964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06500" y="2971800"/>
            <a:ext cx="159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nonPoliceChair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23550" y="3927270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673448" y="3933795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David worth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086718" y="1363619"/>
            <a:ext cx="9240859" cy="2946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CTO Dryer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003449" y="435325"/>
            <a:ext cx="9232076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Joespohe</a:t>
            </a:r>
            <a:r>
              <a:rPr lang="en-US" strike="sngStrike" dirty="0" smtClean="0"/>
              <a:t> Saunders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4475694" y="5491120"/>
            <a:ext cx="106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keepalive</a:t>
            </a:r>
            <a:endParaRPr lang="en-US" strike="sngStrike" dirty="0"/>
          </a:p>
        </p:txBody>
      </p:sp>
      <p:sp>
        <p:nvSpPr>
          <p:cNvPr id="35" name="Freeform 34"/>
          <p:cNvSpPr/>
          <p:nvPr/>
        </p:nvSpPr>
        <p:spPr>
          <a:xfrm>
            <a:off x="7086524" y="5764322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082800" y="2164895"/>
            <a:ext cx="2486002" cy="500964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29300" y="1816100"/>
            <a:ext cx="108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Villa Rosa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275263" y="2204614"/>
            <a:ext cx="1914578" cy="500964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896303" y="2253597"/>
            <a:ext cx="2486002" cy="500964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139304" y="2252580"/>
            <a:ext cx="2486002" cy="500964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555595" y="3244334"/>
            <a:ext cx="11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Villa </a:t>
            </a:r>
            <a:r>
              <a:rPr lang="en-US" dirty="0" err="1" smtClean="0"/>
              <a:t>Platja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>
            <a:off x="5555595" y="3429000"/>
            <a:ext cx="962292" cy="13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129099" y="4071197"/>
            <a:ext cx="1146164" cy="500964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940360" y="3907530"/>
            <a:ext cx="1146164" cy="500964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616200" y="2971800"/>
            <a:ext cx="1181100" cy="961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12150" y="390753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PINK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4673448" y="3244334"/>
            <a:ext cx="978895" cy="68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09671" y="297180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PINK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30420" y="3124137"/>
            <a:ext cx="1357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/>
              <a:t>eval</a:t>
            </a:r>
            <a:endParaRPr lang="en-US" sz="5400" b="1" dirty="0"/>
          </a:p>
        </p:txBody>
      </p:sp>
      <p:sp>
        <p:nvSpPr>
          <p:cNvPr id="23" name="Rectangle 22"/>
          <p:cNvSpPr/>
          <p:nvPr/>
        </p:nvSpPr>
        <p:spPr>
          <a:xfrm>
            <a:off x="9309100" y="3982998"/>
            <a:ext cx="2018477" cy="175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067934" y="3559175"/>
            <a:ext cx="609600" cy="2722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896303" y="4202829"/>
            <a:ext cx="25169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Software engineer 24</a:t>
            </a:r>
          </a:p>
          <a:p>
            <a:r>
              <a:rPr lang="en-US" dirty="0" err="1" smtClean="0"/>
              <a:t>Softwre</a:t>
            </a:r>
            <a:r>
              <a:rPr lang="en-US" dirty="0" smtClean="0"/>
              <a:t> </a:t>
            </a:r>
            <a:r>
              <a:rPr lang="en-US" dirty="0" err="1" smtClean="0"/>
              <a:t>engeiner</a:t>
            </a:r>
            <a:r>
              <a:rPr lang="en-US" dirty="0" smtClean="0"/>
              <a:t> 46</a:t>
            </a:r>
          </a:p>
          <a:p>
            <a:r>
              <a:rPr lang="en-US" dirty="0" smtClean="0"/>
              <a:t>Staff system </a:t>
            </a:r>
            <a:r>
              <a:rPr lang="en-US" dirty="0" err="1" smtClean="0"/>
              <a:t>Plann</a:t>
            </a:r>
            <a:r>
              <a:rPr lang="en-US" dirty="0" smtClean="0"/>
              <a:t>. </a:t>
            </a:r>
            <a:r>
              <a:rPr lang="en-US" dirty="0" err="1" smtClean="0"/>
              <a:t>Eng</a:t>
            </a:r>
            <a:r>
              <a:rPr lang="en-US" dirty="0" smtClean="0"/>
              <a:t> 4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9702800" y="3810000"/>
            <a:ext cx="1078677" cy="59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9424652" y="3902565"/>
            <a:ext cx="1564244" cy="830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233110" y="1407145"/>
            <a:ext cx="770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Pinker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914601" y="55484"/>
            <a:ext cx="259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Freeman; </a:t>
            </a:r>
            <a:r>
              <a:rPr lang="en-US" strike="sngStrike" dirty="0" err="1" smtClean="0"/>
              <a:t>tw.pns.blacnket</a:t>
            </a:r>
            <a:endParaRPr lang="en-US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3194893" y="-77025"/>
            <a:ext cx="782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 DAVID( Black and </a:t>
            </a:r>
            <a:r>
              <a:rPr lang="en-US" dirty="0" err="1" smtClean="0"/>
              <a:t>Whtie</a:t>
            </a:r>
            <a:r>
              <a:rPr lang="en-US" dirty="0" smtClean="0"/>
              <a:t>, Child </a:t>
            </a:r>
            <a:r>
              <a:rPr lang="en-US" dirty="0" err="1" smtClean="0"/>
              <a:t>Moletion</a:t>
            </a:r>
            <a:r>
              <a:rPr lang="en-US" dirty="0" smtClean="0"/>
              <a:t> 41 black and white put </a:t>
            </a:r>
            <a:r>
              <a:rPr lang="en-US" dirty="0" err="1" smtClean="0"/>
              <a:t>linkenheim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4673448" y="107641"/>
            <a:ext cx="61080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425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 44"/>
          <p:cNvSpPr/>
          <p:nvPr/>
        </p:nvSpPr>
        <p:spPr>
          <a:xfrm>
            <a:off x="6482687" y="4790365"/>
            <a:ext cx="1746913" cy="162408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72559" y="1087988"/>
            <a:ext cx="2841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41.CONSTITUION(COPY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v2.nonPoliceCtxLogical.ATB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647665" y="2497540"/>
            <a:ext cx="9208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George Bush, Angela Merkel, Ingo </a:t>
            </a:r>
            <a:r>
              <a:rPr lang="en-US" dirty="0" err="1" smtClean="0"/>
              <a:t>Wellenreuter</a:t>
            </a:r>
            <a:r>
              <a:rPr lang="en-US" dirty="0" smtClean="0"/>
              <a:t> and Gavin Newsom ( </a:t>
            </a:r>
            <a:r>
              <a:rPr lang="en-US" strike="sngStrike" dirty="0" smtClean="0"/>
              <a:t>Eva Braun</a:t>
            </a:r>
            <a:r>
              <a:rPr lang="en-US" dirty="0" smtClean="0"/>
              <a:t>; Mother-in-Law) </a:t>
            </a:r>
          </a:p>
          <a:p>
            <a:r>
              <a:rPr lang="en-US" strike="sngStrike" dirty="0" smtClean="0"/>
              <a:t>Evaluating Philip Johnson </a:t>
            </a:r>
            <a:r>
              <a:rPr lang="en-US" dirty="0" err="1" smtClean="0"/>
              <a:t>nonPoliceCtxLogical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78958" y="3306169"/>
            <a:ext cx="1023582" cy="900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sw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482687" y="3411940"/>
            <a:ext cx="1023582" cy="900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Sw</a:t>
            </a:r>
            <a:r>
              <a:rPr lang="en-US" dirty="0" smtClean="0"/>
              <a:t>-de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397086" y="2452764"/>
            <a:ext cx="921579" cy="755513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31809" y="3973773"/>
            <a:ext cx="873457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01803" y="375654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4665986" y="3527104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7806875" y="1283942"/>
            <a:ext cx="1023582" cy="900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r>
              <a:rPr lang="en-US" dirty="0" smtClean="0"/>
              <a:t>a-</a:t>
            </a:r>
            <a:r>
              <a:rPr lang="en-US" dirty="0" err="1" smtClean="0"/>
              <a:t>sw</a:t>
            </a:r>
            <a:r>
              <a:rPr lang="en-US" dirty="0" smtClean="0"/>
              <a:t>-de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549486" y="2605164"/>
            <a:ext cx="921579" cy="755513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18665" y="2171426"/>
            <a:ext cx="603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SQ.PREA.§187.Ibm.dmielr.cisco.mognring.yang(Chinese accent)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5431809" y="3527104"/>
            <a:ext cx="873457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8004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808794"/>
            <a:ext cx="7391399" cy="59190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66800" y="114300"/>
            <a:ext cx="5900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MLK(executives jumping out window)</a:t>
            </a:r>
          </a:p>
          <a:p>
            <a:r>
              <a:rPr lang="en-US" dirty="0" err="1" smtClean="0"/>
              <a:t>Phil.nonPoliceDEA</a:t>
            </a:r>
            <a:r>
              <a:rPr lang="en-US" dirty="0" smtClean="0"/>
              <a:t>(</a:t>
            </a:r>
            <a:r>
              <a:rPr lang="en-US" strike="sngStrike" dirty="0" err="1" smtClean="0"/>
              <a:t>cocai</a:t>
            </a:r>
            <a:r>
              <a:rPr lang="en-US" dirty="0" err="1" smtClean="0"/>
              <a:t>n</a:t>
            </a:r>
            <a:r>
              <a:rPr lang="en-US" dirty="0" smtClean="0"/>
              <a:t>)  JOHN:41. rogers		</a:t>
            </a:r>
            <a:r>
              <a:rPr lang="en-US" dirty="0" err="1" smtClean="0"/>
              <a:t>ju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622800" y="431800"/>
            <a:ext cx="469900" cy="376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438900" y="520700"/>
            <a:ext cx="719373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2184400" y="260350"/>
            <a:ext cx="3429000" cy="171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406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66800" y="114300"/>
            <a:ext cx="423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MLK(executives jumping out window)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2184400" y="260350"/>
            <a:ext cx="3429000" cy="171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C82E9A1-6058-4246-ABEF-DB203A1B2DC0}"/>
              </a:ext>
            </a:extLst>
          </p:cNvPr>
          <p:cNvSpPr txBox="1"/>
          <p:nvPr/>
        </p:nvSpPr>
        <p:spPr>
          <a:xfrm>
            <a:off x="1115202" y="1020782"/>
            <a:ext cx="43646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HOMICDE:GOD:IS-A-BELL(</a:t>
            </a:r>
            <a:r>
              <a:rPr lang="en-US" strike="sngStrike" dirty="0"/>
              <a:t>soviet union</a:t>
            </a:r>
            <a:r>
              <a:rPr lang="en-US" dirty="0"/>
              <a:t>)</a:t>
            </a:r>
          </a:p>
          <a:p>
            <a:r>
              <a:rPr lang="en-US" dirty="0"/>
              <a:t>1994 HOMICDIE:GOD:LUX(</a:t>
            </a:r>
            <a:r>
              <a:rPr lang="en-US" strike="sngStrike" dirty="0" err="1"/>
              <a:t>ddr</a:t>
            </a:r>
            <a:r>
              <a:rPr lang="en-US" dirty="0"/>
              <a:t>)</a:t>
            </a:r>
          </a:p>
          <a:p>
            <a:r>
              <a:rPr lang="en-US" dirty="0"/>
              <a:t>1991 WWI.HOMICIDE:KYRSTAL</a:t>
            </a:r>
          </a:p>
          <a:p>
            <a:endParaRPr lang="en-US" dirty="0"/>
          </a:p>
          <a:p>
            <a:r>
              <a:rPr lang="en-US" dirty="0"/>
              <a:t>1994 HOMICIDE:SUNSTROKE</a:t>
            </a:r>
          </a:p>
          <a:p>
            <a:r>
              <a:rPr lang="en-US" dirty="0"/>
              <a:t>2000 HOMICIDE:MAYOR</a:t>
            </a:r>
          </a:p>
          <a:p>
            <a:endParaRPr lang="en-US" dirty="0"/>
          </a:p>
          <a:p>
            <a:r>
              <a:rPr lang="en-US" dirty="0"/>
              <a:t>1982 HOMICDE:FETUS:LUX</a:t>
            </a:r>
          </a:p>
          <a:p>
            <a:r>
              <a:rPr lang="en-US" dirty="0"/>
              <a:t>2000 HOMCIDE:FETUS:VIRGIN:MARY</a:t>
            </a:r>
          </a:p>
          <a:p>
            <a:endParaRPr lang="en-US" dirty="0"/>
          </a:p>
          <a:p>
            <a:r>
              <a:rPr lang="en-US" dirty="0"/>
              <a:t>1996 HOMCIDE:CHILD(2)</a:t>
            </a:r>
          </a:p>
          <a:p>
            <a:r>
              <a:rPr lang="en-US" dirty="0"/>
              <a:t>199 HOMCIDE:CHILD(7)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HOMICDE:GOD</a:t>
            </a:r>
          </a:p>
          <a:p>
            <a:r>
              <a:rPr lang="en-US" dirty="0"/>
              <a:t>1994 HOMCIDE:JESUS</a:t>
            </a:r>
          </a:p>
          <a:p>
            <a:r>
              <a:rPr lang="en-US" dirty="0"/>
              <a:t>2016 HOMICDE:PETER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90C17B-69AB-4C26-AACE-6CCB17CC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759" y="2094448"/>
            <a:ext cx="2451154" cy="2771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50100" y="48096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2013/2014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475832" y="2143321"/>
            <a:ext cx="609600" cy="2722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1394" y="2567144"/>
            <a:ext cx="2018477" cy="576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PETERSSON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107262" y="821068"/>
            <a:ext cx="4885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HOMICIDE:SUNSTROKE     SQ.PREA.§187</a:t>
            </a:r>
          </a:p>
          <a:p>
            <a:r>
              <a:rPr lang="en-US" dirty="0" smtClean="0"/>
              <a:t>HOMICDE:IS-A-BELL	COMMUSIM FATHER</a:t>
            </a:r>
          </a:p>
          <a:p>
            <a:r>
              <a:rPr lang="en-US" dirty="0" err="1" smtClean="0"/>
              <a:t>HOMCIDPE:phil</a:t>
            </a:r>
            <a:r>
              <a:rPr lang="en-US" dirty="0" smtClean="0"/>
              <a:t>		FOSTER:CITY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107262" y="821068"/>
            <a:ext cx="4084738" cy="10839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0789871" y="1274123"/>
            <a:ext cx="2151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475832" y="1512444"/>
            <a:ext cx="239668" cy="14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93782" y="187305"/>
            <a:ext cx="4482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HW80 JOHN:40 </a:t>
            </a:r>
            <a:r>
              <a:rPr lang="en-US" dirty="0" err="1" smtClean="0"/>
              <a:t>ibm.dmiler.visa.employ.john</a:t>
            </a:r>
            <a:r>
              <a:rPr lang="en-US" dirty="0" smtClean="0"/>
              <a:t>.?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595666" y="2567144"/>
            <a:ext cx="553965" cy="576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1" idx="3"/>
          </p:cNvCxnSpPr>
          <p:nvPr/>
        </p:nvCxnSpPr>
        <p:spPr>
          <a:xfrm flipH="1">
            <a:off x="8771394" y="371971"/>
            <a:ext cx="2904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559800" y="0"/>
            <a:ext cx="596900" cy="260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ibm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301148" y="-28971"/>
            <a:ext cx="1062052" cy="31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daimler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0488527" y="11559"/>
            <a:ext cx="1062052" cy="314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visa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60688" y="-127000"/>
            <a:ext cx="3504897" cy="558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9715500" y="371971"/>
            <a:ext cx="647700" cy="478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169913" y="5511800"/>
            <a:ext cx="5680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KING:HCOMC:CHANLZEOR </a:t>
            </a:r>
            <a:r>
              <a:rPr lang="en-US" dirty="0" err="1" smtClean="0"/>
              <a:t>josheo</a:t>
            </a:r>
            <a:r>
              <a:rPr lang="en-US" dirty="0" smtClean="0"/>
              <a:t> sexton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brougn</a:t>
            </a:r>
            <a:r>
              <a:rPr lang="en-US" dirty="0" smtClean="0"/>
              <a:t> SW-CA </a:t>
            </a:r>
            <a:r>
              <a:rPr lang="en-US" dirty="0" err="1" smtClean="0"/>
              <a:t>backerfield</a:t>
            </a:r>
            <a:r>
              <a:rPr lang="en-US" dirty="0" smtClean="0"/>
              <a:t> to </a:t>
            </a:r>
            <a:r>
              <a:rPr lang="en-US" dirty="0" err="1" smtClean="0"/>
              <a:t>NAVY.</a:t>
            </a:r>
            <a:r>
              <a:rPr lang="en-US" strike="sngStrike" dirty="0" err="1" smtClean="0"/>
              <a:t>phil</a:t>
            </a:r>
            <a:endParaRPr lang="en-US" strike="sngStrike" dirty="0" smtClean="0"/>
          </a:p>
          <a:p>
            <a:r>
              <a:rPr lang="en-US" dirty="0" smtClean="0"/>
              <a:t>2000	WAR(33 </a:t>
            </a:r>
            <a:r>
              <a:rPr lang="en-US" dirty="0" err="1" smtClean="0"/>
              <a:t>kreiestrase</a:t>
            </a:r>
            <a:r>
              <a:rPr lang="en-US" dirty="0" smtClean="0"/>
              <a:t>, </a:t>
            </a:r>
            <a:r>
              <a:rPr lang="en-US" dirty="0" err="1" smtClean="0"/>
              <a:t>kalrsrueH</a:t>
            </a:r>
            <a:r>
              <a:rPr lang="en-US" dirty="0" smtClean="0"/>
              <a:t>)</a:t>
            </a:r>
          </a:p>
          <a:p>
            <a:r>
              <a:rPr lang="en-US" dirty="0" smtClean="0"/>
              <a:t>	KING.sr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789871" y="5143500"/>
            <a:ext cx="528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nonPoclieTexasNALogacil</a:t>
            </a:r>
            <a:r>
              <a:rPr lang="en-US" dirty="0" smtClean="0"/>
              <a:t>(</a:t>
            </a:r>
            <a:r>
              <a:rPr lang="en-US" strike="sngStrike" dirty="0" err="1" smtClean="0"/>
              <a:t>bruch</a:t>
            </a:r>
            <a:r>
              <a:rPr lang="en-US" strike="sngStrike" dirty="0" smtClean="0"/>
              <a:t> is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; sexton is </a:t>
            </a:r>
            <a:r>
              <a:rPr lang="en-US" strike="sngStrike" dirty="0" err="1" smtClean="0"/>
              <a:t>jason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6" name="Freeform 35"/>
          <p:cNvSpPr/>
          <p:nvPr/>
        </p:nvSpPr>
        <p:spPr>
          <a:xfrm>
            <a:off x="6944336" y="887392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750666" y="651017"/>
            <a:ext cx="1723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HGB SIGNATURE</a:t>
            </a:r>
          </a:p>
          <a:p>
            <a:r>
              <a:rPr lang="en-US" dirty="0" smtClean="0"/>
              <a:t>BUSINES LAWS</a:t>
            </a:r>
            <a:endParaRPr lang="en-US" dirty="0"/>
          </a:p>
        </p:txBody>
      </p:sp>
      <p:sp>
        <p:nvSpPr>
          <p:cNvPr id="39" name="Freeform 38"/>
          <p:cNvSpPr/>
          <p:nvPr/>
        </p:nvSpPr>
        <p:spPr>
          <a:xfrm>
            <a:off x="7292385" y="784197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9301148" y="2286000"/>
            <a:ext cx="1488723" cy="168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39" idx="51"/>
          </p:cNvCxnSpPr>
          <p:nvPr/>
        </p:nvCxnSpPr>
        <p:spPr>
          <a:xfrm flipH="1" flipV="1">
            <a:off x="8042451" y="1559429"/>
            <a:ext cx="318237" cy="726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360688" y="2088634"/>
            <a:ext cx="10733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HCOMD:GHOST</a:t>
            </a:r>
          </a:p>
          <a:p>
            <a:r>
              <a:rPr lang="en-US" dirty="0" err="1" smtClean="0"/>
              <a:t>nonPolciCfg.nonPoclieMPA.HOMCDI:PHIL</a:t>
            </a:r>
            <a:r>
              <a:rPr lang="en-US" dirty="0" smtClean="0"/>
              <a:t>(US; </a:t>
            </a:r>
            <a:r>
              <a:rPr lang="en-US" dirty="0" err="1" smtClean="0"/>
              <a:t>capilsim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	dead on </a:t>
            </a:r>
            <a:r>
              <a:rPr lang="en-US" dirty="0" err="1" smtClean="0"/>
              <a:t>arriaval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homicide arrive body is killer </a:t>
            </a:r>
            <a:r>
              <a:rPr lang="en-US" dirty="0" err="1" smtClean="0"/>
              <a:t>nonPolcieGhost</a:t>
            </a:r>
            <a:r>
              <a:rPr lang="en-US" dirty="0" smtClean="0"/>
              <a:t> (</a:t>
            </a:r>
            <a:r>
              <a:rPr lang="en-US" dirty="0" err="1" smtClean="0"/>
              <a:t>nonPocleiMPA.nonPolciCfg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2941300" y="2286000"/>
            <a:ext cx="0" cy="44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21" idx="2"/>
          </p:cNvCxnSpPr>
          <p:nvPr/>
        </p:nvCxnSpPr>
        <p:spPr>
          <a:xfrm flipH="1" flipV="1">
            <a:off x="9434844" y="556637"/>
            <a:ext cx="2241062" cy="1855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1865585" y="2826698"/>
            <a:ext cx="2079015" cy="13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1865585" y="3071215"/>
            <a:ext cx="1199804" cy="7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013550" y="3343006"/>
            <a:ext cx="2775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McCarhtyI</a:t>
            </a:r>
            <a:r>
              <a:rPr lang="en-US" dirty="0" smtClean="0"/>
              <a:t>, </a:t>
            </a:r>
            <a:r>
              <a:rPr lang="en-US" dirty="0" err="1" smtClean="0"/>
              <a:t>McCarhtyII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MATHREW:14: </a:t>
            </a:r>
            <a:r>
              <a:rPr lang="en-US" dirty="0" err="1" smtClean="0"/>
              <a:t>thuglife</a:t>
            </a:r>
            <a:endParaRPr lang="en-US" dirty="0" smtClean="0"/>
          </a:p>
          <a:p>
            <a:r>
              <a:rPr lang="en-US" dirty="0" smtClean="0"/>
              <a:t>BROTHER</a:t>
            </a:r>
          </a:p>
          <a:p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12465487" y="3810000"/>
            <a:ext cx="969307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11550579" y="3519843"/>
            <a:ext cx="2176642" cy="50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3266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808794"/>
            <a:ext cx="7391399" cy="59190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6200" y="75684"/>
            <a:ext cx="329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It’s 9/11 I have shit on the </a:t>
            </a:r>
            <a:r>
              <a:rPr lang="en-US" dirty="0" err="1" smtClean="0"/>
              <a:t>screnn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24" y="325095"/>
            <a:ext cx="2619375" cy="17430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242424" y="260350"/>
            <a:ext cx="2949576" cy="203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20661" y="382279"/>
            <a:ext cx="462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It’s North </a:t>
            </a:r>
            <a:r>
              <a:rPr lang="en-US" dirty="0" err="1" smtClean="0"/>
              <a:t>Koreaan</a:t>
            </a:r>
            <a:r>
              <a:rPr lang="en-US" dirty="0" smtClean="0"/>
              <a:t> I have less shit on the screen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20" y="3225800"/>
            <a:ext cx="1297903" cy="11664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0096499" y="2628900"/>
            <a:ext cx="2425701" cy="233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1"/>
          </p:cNvCxnSpPr>
          <p:nvPr/>
        </p:nvCxnSpPr>
        <p:spPr>
          <a:xfrm flipV="1">
            <a:off x="1320661" y="520700"/>
            <a:ext cx="4851539" cy="4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81519" y="260350"/>
            <a:ext cx="4138181" cy="121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9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46200" y="75684"/>
            <a:ext cx="329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It’s 9/11 I have shit on the </a:t>
            </a:r>
            <a:r>
              <a:rPr lang="en-US" dirty="0" err="1" smtClean="0"/>
              <a:t>screnn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24" y="325095"/>
            <a:ext cx="2619375" cy="17430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242424" y="260350"/>
            <a:ext cx="2949576" cy="203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20661" y="382279"/>
            <a:ext cx="462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It’s North </a:t>
            </a:r>
            <a:r>
              <a:rPr lang="en-US" dirty="0" err="1" smtClean="0"/>
              <a:t>Koreaan</a:t>
            </a:r>
            <a:r>
              <a:rPr lang="en-US" dirty="0" smtClean="0"/>
              <a:t> I have less shit on the screen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20" y="3225800"/>
            <a:ext cx="1297903" cy="11664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0096499" y="2628900"/>
            <a:ext cx="2425701" cy="233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1"/>
          </p:cNvCxnSpPr>
          <p:nvPr/>
        </p:nvCxnSpPr>
        <p:spPr>
          <a:xfrm flipV="1">
            <a:off x="1320661" y="520700"/>
            <a:ext cx="4851539" cy="4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81519" y="260350"/>
            <a:ext cx="4138181" cy="121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824" y="477495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645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808794"/>
            <a:ext cx="7391399" cy="59190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6200" y="75684"/>
            <a:ext cx="329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It’s 9/11 I have shit on the </a:t>
            </a:r>
            <a:r>
              <a:rPr lang="en-US" dirty="0" err="1" smtClean="0"/>
              <a:t>screnn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24" y="325095"/>
            <a:ext cx="2619375" cy="17430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242424" y="260350"/>
            <a:ext cx="2949576" cy="203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20661" y="382279"/>
            <a:ext cx="462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It’s North </a:t>
            </a:r>
            <a:r>
              <a:rPr lang="en-US" dirty="0" err="1" smtClean="0"/>
              <a:t>Koreaan</a:t>
            </a:r>
            <a:r>
              <a:rPr lang="en-US" dirty="0" smtClean="0"/>
              <a:t> I have less shit on the screen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20" y="3225800"/>
            <a:ext cx="1297903" cy="11664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0096499" y="2628900"/>
            <a:ext cx="2425701" cy="233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1"/>
          </p:cNvCxnSpPr>
          <p:nvPr/>
        </p:nvCxnSpPr>
        <p:spPr>
          <a:xfrm flipV="1">
            <a:off x="1320661" y="520700"/>
            <a:ext cx="4851539" cy="4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81519" y="260350"/>
            <a:ext cx="4138181" cy="121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961194"/>
            <a:ext cx="7391399" cy="59190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712" y="1115389"/>
            <a:ext cx="4057650" cy="15906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676400" y="961194"/>
            <a:ext cx="736600" cy="226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44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46200" y="75684"/>
            <a:ext cx="329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It’s 9/11 I have shit on the </a:t>
            </a:r>
            <a:r>
              <a:rPr lang="en-US" dirty="0" err="1" smtClean="0"/>
              <a:t>screnn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24" y="325095"/>
            <a:ext cx="2619375" cy="17430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242424" y="260350"/>
            <a:ext cx="2949576" cy="203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20661" y="382279"/>
            <a:ext cx="462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It’s North </a:t>
            </a:r>
            <a:r>
              <a:rPr lang="en-US" dirty="0" err="1" smtClean="0"/>
              <a:t>Koreaan</a:t>
            </a:r>
            <a:r>
              <a:rPr lang="en-US" dirty="0" smtClean="0"/>
              <a:t> I have less shit on the screen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20" y="3225800"/>
            <a:ext cx="1297903" cy="11664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0096499" y="2628900"/>
            <a:ext cx="2425701" cy="233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1"/>
          </p:cNvCxnSpPr>
          <p:nvPr/>
        </p:nvCxnSpPr>
        <p:spPr>
          <a:xfrm flipV="1">
            <a:off x="1320661" y="520700"/>
            <a:ext cx="4851539" cy="4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81519" y="260350"/>
            <a:ext cx="4138181" cy="121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00" y="1191230"/>
            <a:ext cx="2619375" cy="17430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570" y="1191229"/>
            <a:ext cx="2619375" cy="1743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48" y="3559175"/>
            <a:ext cx="2619375" cy="1743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47" y="3322295"/>
            <a:ext cx="2619375" cy="174307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5942091" y="1187450"/>
            <a:ext cx="2949576" cy="203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19694" y="1397380"/>
            <a:ext cx="2949576" cy="203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265694" y="3462978"/>
            <a:ext cx="2949576" cy="203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563685" y="3049886"/>
            <a:ext cx="2949576" cy="203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409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8795">
            <a:off x="2705100" y="808794"/>
            <a:ext cx="7391399" cy="59190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6200" y="75684"/>
            <a:ext cx="329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It’s 9/11 I have shit on the </a:t>
            </a:r>
            <a:r>
              <a:rPr lang="en-US" dirty="0" err="1" smtClean="0"/>
              <a:t>screnn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24" y="325095"/>
            <a:ext cx="2619375" cy="17430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242424" y="260350"/>
            <a:ext cx="2949576" cy="203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20661" y="382279"/>
            <a:ext cx="462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It’s North </a:t>
            </a:r>
            <a:r>
              <a:rPr lang="en-US" dirty="0" err="1" smtClean="0"/>
              <a:t>Koreaan</a:t>
            </a:r>
            <a:r>
              <a:rPr lang="en-US" dirty="0" smtClean="0"/>
              <a:t> I have less shit on the screen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20" y="3225800"/>
            <a:ext cx="1297903" cy="11664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0096499" y="2628900"/>
            <a:ext cx="2425701" cy="233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1"/>
          </p:cNvCxnSpPr>
          <p:nvPr/>
        </p:nvCxnSpPr>
        <p:spPr>
          <a:xfrm flipV="1">
            <a:off x="1320661" y="520700"/>
            <a:ext cx="4851539" cy="4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81519" y="260350"/>
            <a:ext cx="4138181" cy="121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7468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36963" y="703678"/>
            <a:ext cx="5546300" cy="591900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6200" y="75684"/>
            <a:ext cx="3298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It’s 9/11 I have shit on the </a:t>
            </a:r>
            <a:r>
              <a:rPr lang="en-US" dirty="0" err="1" smtClean="0"/>
              <a:t>screnn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24" y="325095"/>
            <a:ext cx="2619375" cy="17430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242424" y="260350"/>
            <a:ext cx="2949576" cy="203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20661" y="382279"/>
            <a:ext cx="4628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It’s North </a:t>
            </a:r>
            <a:r>
              <a:rPr lang="en-US" dirty="0" err="1" smtClean="0"/>
              <a:t>Koreaan</a:t>
            </a:r>
            <a:r>
              <a:rPr lang="en-US" dirty="0" smtClean="0"/>
              <a:t> I have less shit on the screen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20" y="3225800"/>
            <a:ext cx="1297903" cy="11664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0096499" y="2628900"/>
            <a:ext cx="2425701" cy="233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8" idx="1"/>
          </p:cNvCxnSpPr>
          <p:nvPr/>
        </p:nvCxnSpPr>
        <p:spPr>
          <a:xfrm flipV="1">
            <a:off x="1320661" y="520700"/>
            <a:ext cx="4851539" cy="46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81519" y="260350"/>
            <a:ext cx="4138181" cy="121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737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35" name="Freeform 34"/>
          <p:cNvSpPr/>
          <p:nvPr/>
        </p:nvSpPr>
        <p:spPr>
          <a:xfrm>
            <a:off x="7696124" y="4710222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940300" y="2255798"/>
            <a:ext cx="2018477" cy="175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699134" y="1831975"/>
            <a:ext cx="609600" cy="2722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TOYOTA</a:t>
            </a:r>
          </a:p>
          <a:p>
            <a:pPr algn="ctr"/>
            <a:r>
              <a:rPr lang="en-US" dirty="0" err="1" smtClean="0"/>
              <a:t>Ariena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85100" y="1397000"/>
            <a:ext cx="32040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Paid guns and roses</a:t>
            </a:r>
          </a:p>
          <a:p>
            <a:r>
              <a:rPr lang="en-US" dirty="0" smtClean="0"/>
              <a:t>Paid </a:t>
            </a:r>
            <a:r>
              <a:rPr lang="en-US" dirty="0" err="1" smtClean="0"/>
              <a:t>ibmd.miler.apple.daniel.kot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42803" y="1011967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HOMICIDE:BLOND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067" y="1998851"/>
            <a:ext cx="730232" cy="48593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0033000" y="1831975"/>
            <a:ext cx="956182" cy="1114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69300" y="2343305"/>
            <a:ext cx="20110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tranlaste</a:t>
            </a:r>
            <a:r>
              <a:rPr lang="en-US" dirty="0" smtClean="0"/>
              <a:t>){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kot</a:t>
            </a:r>
            <a:r>
              <a:rPr lang="en-US" dirty="0" smtClean="0"/>
              <a:t>= fecal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13" name="Straight Connector 12"/>
          <p:cNvCxnSpPr>
            <a:stCxn id="9" idx="2"/>
          </p:cNvCxnSpPr>
          <p:nvPr/>
        </p:nvCxnSpPr>
        <p:spPr>
          <a:xfrm flipV="1">
            <a:off x="9374832" y="2804970"/>
            <a:ext cx="251768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817100" y="2641600"/>
            <a:ext cx="4064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752601" y="734968"/>
            <a:ext cx="2470167" cy="501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Silent pipe Boden/Johns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547381" y="365636"/>
            <a:ext cx="189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HOMICIDE:BLOND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547381" y="985859"/>
            <a:ext cx="3494519" cy="26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22768" y="666403"/>
            <a:ext cx="260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Ibm.dmielr.appel.davision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796457" y="1262858"/>
            <a:ext cx="2699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Ariena</a:t>
            </a:r>
            <a:r>
              <a:rPr lang="en-US" dirty="0" smtClean="0"/>
              <a:t>: Jason, Daniel is</a:t>
            </a:r>
          </a:p>
          <a:p>
            <a:r>
              <a:rPr lang="en-US" dirty="0" smtClean="0"/>
              <a:t>Katy: Jason I might like you</a:t>
            </a:r>
            <a:endParaRPr lang="en-US" dirty="0"/>
          </a:p>
        </p:txBody>
      </p:sp>
      <p:cxnSp>
        <p:nvCxnSpPr>
          <p:cNvPr id="30" name="Straight Connector 29"/>
          <p:cNvCxnSpPr>
            <a:stCxn id="24" idx="1"/>
          </p:cNvCxnSpPr>
          <p:nvPr/>
        </p:nvCxnSpPr>
        <p:spPr>
          <a:xfrm flipV="1">
            <a:off x="1796457" y="1381299"/>
            <a:ext cx="2699200" cy="204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938117" y="1606082"/>
            <a:ext cx="2284651" cy="225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52601" y="3035802"/>
            <a:ext cx="45342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JOHN:41</a:t>
            </a:r>
          </a:p>
          <a:p>
            <a:r>
              <a:rPr lang="en-US" dirty="0" smtClean="0"/>
              <a:t>	DUB</a:t>
            </a:r>
          </a:p>
          <a:p>
            <a:endParaRPr lang="en-US" dirty="0"/>
          </a:p>
          <a:p>
            <a:r>
              <a:rPr lang="en-US" dirty="0" smtClean="0"/>
              <a:t>	HW/80</a:t>
            </a:r>
          </a:p>
          <a:p>
            <a:r>
              <a:rPr lang="en-US" dirty="0"/>
              <a:t>	</a:t>
            </a:r>
            <a:r>
              <a:rPr lang="en-US" dirty="0" smtClean="0"/>
              <a:t>  	</a:t>
            </a:r>
            <a:r>
              <a:rPr lang="en-US" dirty="0" err="1" smtClean="0"/>
              <a:t>toyhoto.son</a:t>
            </a:r>
            <a:r>
              <a:rPr lang="en-US" dirty="0" smtClean="0"/>
              <a:t>-</a:t>
            </a:r>
            <a:r>
              <a:rPr lang="en-US" dirty="0" err="1" smtClean="0"/>
              <a:t>fo</a:t>
            </a:r>
            <a:r>
              <a:rPr lang="en-US" dirty="0" smtClean="0"/>
              <a:t>-god/sticker</a:t>
            </a:r>
          </a:p>
          <a:p>
            <a:endParaRPr lang="en-US" dirty="0"/>
          </a:p>
          <a:p>
            <a:r>
              <a:rPr lang="en-US" dirty="0" smtClean="0"/>
              <a:t>	FC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3443798" y="4330700"/>
            <a:ext cx="2969702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4482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305300" y="3095625"/>
            <a:ext cx="3937000" cy="927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Children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92700" y="977900"/>
            <a:ext cx="4554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nonPoliceTRXLogical</a:t>
            </a:r>
            <a:endParaRPr lang="en-US" dirty="0" smtClean="0"/>
          </a:p>
          <a:p>
            <a:r>
              <a:rPr lang="en-US" dirty="0" err="1" smtClean="0"/>
              <a:t>Seperatio</a:t>
            </a:r>
            <a:r>
              <a:rPr lang="en-US" dirty="0" smtClean="0"/>
              <a:t> </a:t>
            </a:r>
            <a:r>
              <a:rPr lang="en-US" dirty="0" err="1" smtClean="0"/>
              <a:t>Specliast</a:t>
            </a:r>
            <a:r>
              <a:rPr lang="en-US" dirty="0" smtClean="0"/>
              <a:t>, Fort Worth Library </a:t>
            </a:r>
            <a:r>
              <a:rPr lang="en-US" dirty="0" err="1" smtClean="0"/>
              <a:t>Speclist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46700" y="2438400"/>
            <a:ext cx="2023450" cy="236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91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2560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Phsycology</a:t>
            </a:r>
            <a:r>
              <a:rPr lang="en-US" dirty="0" smtClean="0"/>
              <a:t> of Serial Killer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35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82E9A1-6058-4246-ABEF-DB203A1B2DC0}"/>
              </a:ext>
            </a:extLst>
          </p:cNvPr>
          <p:cNvSpPr txBox="1"/>
          <p:nvPr/>
        </p:nvSpPr>
        <p:spPr>
          <a:xfrm>
            <a:off x="1115202" y="1020782"/>
            <a:ext cx="43646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HOMICDE:GOD:IS-A-BELL(</a:t>
            </a:r>
            <a:r>
              <a:rPr lang="en-US" strike="sngStrike" dirty="0"/>
              <a:t>soviet union</a:t>
            </a:r>
            <a:r>
              <a:rPr lang="en-US" dirty="0"/>
              <a:t>)</a:t>
            </a:r>
          </a:p>
          <a:p>
            <a:r>
              <a:rPr lang="en-US" dirty="0"/>
              <a:t>1994 HOMICDIE:GOD:LUX(</a:t>
            </a:r>
            <a:r>
              <a:rPr lang="en-US" strike="sngStrike" dirty="0" err="1"/>
              <a:t>ddr</a:t>
            </a:r>
            <a:r>
              <a:rPr lang="en-US" dirty="0"/>
              <a:t>)</a:t>
            </a:r>
          </a:p>
          <a:p>
            <a:r>
              <a:rPr lang="en-US" dirty="0"/>
              <a:t>1991 WWI.HOMICIDE:KYRSTAL</a:t>
            </a:r>
          </a:p>
          <a:p>
            <a:endParaRPr lang="en-US" dirty="0"/>
          </a:p>
          <a:p>
            <a:r>
              <a:rPr lang="en-US" dirty="0"/>
              <a:t>1994 HOMICIDE:SUNSTROKE</a:t>
            </a:r>
          </a:p>
          <a:p>
            <a:r>
              <a:rPr lang="en-US" dirty="0"/>
              <a:t>2000 HOMICIDE:MAYOR</a:t>
            </a:r>
          </a:p>
          <a:p>
            <a:endParaRPr lang="en-US" dirty="0"/>
          </a:p>
          <a:p>
            <a:r>
              <a:rPr lang="en-US" dirty="0"/>
              <a:t>1982 HOMICDE:FETUS:LUX</a:t>
            </a:r>
          </a:p>
          <a:p>
            <a:r>
              <a:rPr lang="en-US" dirty="0"/>
              <a:t>2000 HOMCIDE:FETUS:VIRGIN:MARY</a:t>
            </a:r>
          </a:p>
          <a:p>
            <a:endParaRPr lang="en-US" dirty="0"/>
          </a:p>
          <a:p>
            <a:r>
              <a:rPr lang="en-US" dirty="0"/>
              <a:t>1996 HOMCIDE:CHILD(2)</a:t>
            </a:r>
          </a:p>
          <a:p>
            <a:r>
              <a:rPr lang="en-US" dirty="0"/>
              <a:t>199 HOMCIDE:CHILD(7)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HOMICDE:GOD</a:t>
            </a:r>
          </a:p>
          <a:p>
            <a:r>
              <a:rPr lang="en-US" dirty="0"/>
              <a:t>1994 HOMCIDE:JESUS</a:t>
            </a:r>
          </a:p>
          <a:p>
            <a:r>
              <a:rPr lang="en-US" dirty="0"/>
              <a:t>2016 HOMICDE:PETER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D3208-2859-4B04-9BE3-889C9C8100F7}"/>
              </a:ext>
            </a:extLst>
          </p:cNvPr>
          <p:cNvSpPr/>
          <p:nvPr/>
        </p:nvSpPr>
        <p:spPr>
          <a:xfrm>
            <a:off x="1752600" y="260350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HOMICIDE:JFK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4E7B3-C9EA-4564-A87B-56F5279A769B}"/>
              </a:ext>
            </a:extLst>
          </p:cNvPr>
          <p:cNvSpPr/>
          <p:nvPr/>
        </p:nvSpPr>
        <p:spPr>
          <a:xfrm>
            <a:off x="8402797" y="734968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HOMICDE:MLK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F972D7-E3C2-4F6E-9DF7-522C77B18622}"/>
              </a:ext>
            </a:extLst>
          </p:cNvPr>
          <p:cNvCxnSpPr/>
          <p:nvPr/>
        </p:nvCxnSpPr>
        <p:spPr>
          <a:xfrm>
            <a:off x="8558057" y="520700"/>
            <a:ext cx="1436843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CF3E7C-EDA8-4092-AD1D-5632034EDB83}"/>
              </a:ext>
            </a:extLst>
          </p:cNvPr>
          <p:cNvCxnSpPr>
            <a:cxnSpLocks/>
          </p:cNvCxnSpPr>
          <p:nvPr/>
        </p:nvCxnSpPr>
        <p:spPr>
          <a:xfrm>
            <a:off x="4102100" y="1308100"/>
            <a:ext cx="828022" cy="10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11D68E-11AA-49A9-A61A-0EE91B0D4734}"/>
              </a:ext>
            </a:extLst>
          </p:cNvPr>
          <p:cNvCxnSpPr>
            <a:cxnSpLocks/>
          </p:cNvCxnSpPr>
          <p:nvPr/>
        </p:nvCxnSpPr>
        <p:spPr>
          <a:xfrm>
            <a:off x="4020318" y="1576480"/>
            <a:ext cx="780282" cy="81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12E1A-E137-4190-BDB6-E6773F4356C2}"/>
              </a:ext>
            </a:extLst>
          </p:cNvPr>
          <p:cNvCxnSpPr>
            <a:cxnSpLocks/>
          </p:cNvCxnSpPr>
          <p:nvPr/>
        </p:nvCxnSpPr>
        <p:spPr>
          <a:xfrm>
            <a:off x="3671068" y="1689100"/>
            <a:ext cx="1281932" cy="8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7D240B-1701-4B57-B206-0DF65896EACB}"/>
              </a:ext>
            </a:extLst>
          </p:cNvPr>
          <p:cNvCxnSpPr>
            <a:cxnSpLocks/>
          </p:cNvCxnSpPr>
          <p:nvPr/>
        </p:nvCxnSpPr>
        <p:spPr>
          <a:xfrm>
            <a:off x="4076213" y="2230530"/>
            <a:ext cx="820228" cy="42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5456C0-AF81-4761-BEF6-FE7C1EB7DC0A}"/>
              </a:ext>
            </a:extLst>
          </p:cNvPr>
          <p:cNvCxnSpPr>
            <a:cxnSpLocks/>
          </p:cNvCxnSpPr>
          <p:nvPr/>
        </p:nvCxnSpPr>
        <p:spPr>
          <a:xfrm>
            <a:off x="3890796" y="2500220"/>
            <a:ext cx="1158045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682DB-A5FC-44B6-9521-D086D14C94C6}"/>
              </a:ext>
            </a:extLst>
          </p:cNvPr>
          <p:cNvCxnSpPr>
            <a:cxnSpLocks/>
          </p:cNvCxnSpPr>
          <p:nvPr/>
        </p:nvCxnSpPr>
        <p:spPr>
          <a:xfrm flipV="1">
            <a:off x="3804295" y="2964933"/>
            <a:ext cx="1148705" cy="20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5F78E4-C444-41C8-9ECC-1C9897B76174}"/>
              </a:ext>
            </a:extLst>
          </p:cNvPr>
          <p:cNvCxnSpPr>
            <a:cxnSpLocks/>
          </p:cNvCxnSpPr>
          <p:nvPr/>
        </p:nvCxnSpPr>
        <p:spPr>
          <a:xfrm flipV="1">
            <a:off x="4673600" y="3117334"/>
            <a:ext cx="431800" cy="25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F06A8D-706F-4837-B7C2-055DA9AF7A49}"/>
              </a:ext>
            </a:extLst>
          </p:cNvPr>
          <p:cNvCxnSpPr>
            <a:cxnSpLocks/>
          </p:cNvCxnSpPr>
          <p:nvPr/>
        </p:nvCxnSpPr>
        <p:spPr>
          <a:xfrm flipV="1">
            <a:off x="3804295" y="331608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848A-0A7A-426F-86AC-B76A7B21C0FC}"/>
              </a:ext>
            </a:extLst>
          </p:cNvPr>
          <p:cNvCxnSpPr>
            <a:cxnSpLocks/>
          </p:cNvCxnSpPr>
          <p:nvPr/>
        </p:nvCxnSpPr>
        <p:spPr>
          <a:xfrm flipV="1">
            <a:off x="3565394" y="364711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EB9760-2763-46B5-BC06-8D03A0CE3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9933" y="288625"/>
            <a:ext cx="523875" cy="5238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9CB89-A5CF-4541-8254-FAE2A31D85C9}"/>
              </a:ext>
            </a:extLst>
          </p:cNvPr>
          <p:cNvCxnSpPr/>
          <p:nvPr/>
        </p:nvCxnSpPr>
        <p:spPr>
          <a:xfrm>
            <a:off x="595630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24EC6-C067-4976-8EF9-E7BD2FF02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39" y="290356"/>
            <a:ext cx="385576" cy="4446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F78EFF-4AFC-4997-BA5D-11E20B884F70}"/>
              </a:ext>
            </a:extLst>
          </p:cNvPr>
          <p:cNvCxnSpPr/>
          <p:nvPr/>
        </p:nvCxnSpPr>
        <p:spPr>
          <a:xfrm>
            <a:off x="682129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E18959-AC19-45F9-B0E8-DEA902E6423C}"/>
              </a:ext>
            </a:extLst>
          </p:cNvPr>
          <p:cNvSpPr/>
          <p:nvPr/>
        </p:nvSpPr>
        <p:spPr>
          <a:xfrm rot="5755332">
            <a:off x="6090674" y="957017"/>
            <a:ext cx="636234" cy="383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1C790-79B8-49A8-9048-82B907ACCB5F}"/>
              </a:ext>
            </a:extLst>
          </p:cNvPr>
          <p:cNvSpPr txBox="1"/>
          <p:nvPr/>
        </p:nvSpPr>
        <p:spPr>
          <a:xfrm>
            <a:off x="5759328" y="-48301"/>
            <a:ext cx="30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</a:t>
            </a:r>
            <a:r>
              <a:rPr lang="en-US" dirty="0" err="1"/>
              <a:t>nonPoliceTRXLogical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DDA014-90E0-4F1E-B941-6928D3ED0A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90" y="369737"/>
            <a:ext cx="333375" cy="33337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EEA84-B236-4325-BA53-8F5EFF1B0271}"/>
              </a:ext>
            </a:extLst>
          </p:cNvPr>
          <p:cNvCxnSpPr/>
          <p:nvPr/>
        </p:nvCxnSpPr>
        <p:spPr>
          <a:xfrm>
            <a:off x="7569122" y="321031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6C5F9A-DCAE-4906-B3E5-078D13284D43}"/>
              </a:ext>
            </a:extLst>
          </p:cNvPr>
          <p:cNvCxnSpPr>
            <a:cxnSpLocks/>
          </p:cNvCxnSpPr>
          <p:nvPr/>
        </p:nvCxnSpPr>
        <p:spPr>
          <a:xfrm flipV="1">
            <a:off x="3481198" y="4555638"/>
            <a:ext cx="1415243" cy="9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510BB-2189-4981-AF90-E26E4262E0D4}"/>
              </a:ext>
            </a:extLst>
          </p:cNvPr>
          <p:cNvCxnSpPr>
            <a:cxnSpLocks/>
          </p:cNvCxnSpPr>
          <p:nvPr/>
        </p:nvCxnSpPr>
        <p:spPr>
          <a:xfrm flipV="1">
            <a:off x="3461234" y="4707587"/>
            <a:ext cx="1521708" cy="112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3966F6-1BC7-4B96-A957-42AC40435A8F}"/>
              </a:ext>
            </a:extLst>
          </p:cNvPr>
          <p:cNvSpPr txBox="1"/>
          <p:nvPr/>
        </p:nvSpPr>
        <p:spPr>
          <a:xfrm>
            <a:off x="3423162" y="658399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Rich,capilsim</a:t>
            </a:r>
            <a:endParaRPr lang="en-US" strike="sngStrike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C4D5C-8924-4572-B400-666F6EA53F42}"/>
              </a:ext>
            </a:extLst>
          </p:cNvPr>
          <p:cNvCxnSpPr>
            <a:stCxn id="35" idx="1"/>
          </p:cNvCxnSpPr>
          <p:nvPr/>
        </p:nvCxnSpPr>
        <p:spPr>
          <a:xfrm flipH="1">
            <a:off x="3340387" y="843065"/>
            <a:ext cx="82775" cy="31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7124F-754C-481A-97E1-AA2CDED48D45}"/>
              </a:ext>
            </a:extLst>
          </p:cNvPr>
          <p:cNvCxnSpPr/>
          <p:nvPr/>
        </p:nvCxnSpPr>
        <p:spPr>
          <a:xfrm flipH="1">
            <a:off x="3481198" y="919634"/>
            <a:ext cx="268082" cy="47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E4CA560-DBCD-475B-8FCE-0B2C45CB1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75" y="329167"/>
            <a:ext cx="314535" cy="31453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BC4864-D0D8-40FE-9F27-41EEC338012A}"/>
              </a:ext>
            </a:extLst>
          </p:cNvPr>
          <p:cNvCxnSpPr/>
          <p:nvPr/>
        </p:nvCxnSpPr>
        <p:spPr>
          <a:xfrm>
            <a:off x="3615239" y="260350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757CE7B-AF07-4BA9-84AC-EE5F1CE368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4" y="106651"/>
            <a:ext cx="328878" cy="48674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F7D486-22FD-4444-A3A0-99EA601EF844}"/>
              </a:ext>
            </a:extLst>
          </p:cNvPr>
          <p:cNvCxnSpPr/>
          <p:nvPr/>
        </p:nvCxnSpPr>
        <p:spPr>
          <a:xfrm>
            <a:off x="4440076" y="107876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03A0DB-BED2-4517-B8A4-77BDB7874325}"/>
              </a:ext>
            </a:extLst>
          </p:cNvPr>
          <p:cNvCxnSpPr/>
          <p:nvPr/>
        </p:nvCxnSpPr>
        <p:spPr>
          <a:xfrm>
            <a:off x="4812522" y="5422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0C88C1-28CD-41F5-9952-8F1F4E98D9B3}"/>
              </a:ext>
            </a:extLst>
          </p:cNvPr>
          <p:cNvCxnSpPr>
            <a:cxnSpLocks/>
          </p:cNvCxnSpPr>
          <p:nvPr/>
        </p:nvCxnSpPr>
        <p:spPr>
          <a:xfrm flipH="1">
            <a:off x="3897462" y="708710"/>
            <a:ext cx="50397" cy="71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D8D215-C7E4-4284-970C-658E178D2D27}"/>
              </a:ext>
            </a:extLst>
          </p:cNvPr>
          <p:cNvCxnSpPr/>
          <p:nvPr/>
        </p:nvCxnSpPr>
        <p:spPr>
          <a:xfrm>
            <a:off x="4964922" y="6946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1C207C8-980C-4BEF-8AB7-EF73934E84C5}"/>
              </a:ext>
            </a:extLst>
          </p:cNvPr>
          <p:cNvSpPr/>
          <p:nvPr/>
        </p:nvSpPr>
        <p:spPr>
          <a:xfrm>
            <a:off x="1184137" y="4572550"/>
            <a:ext cx="363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2016 HOMICDE:AUSLAEDER :OSAMA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A90C17B-69AB-4C26-AACE-6CCB17CCD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146" y="2195709"/>
            <a:ext cx="1676400" cy="189547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228724" y="5849463"/>
            <a:ext cx="38885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 </a:t>
            </a:r>
            <a:r>
              <a:rPr lang="en-US" dirty="0" err="1" smtClean="0"/>
              <a:t>ibm.damiler.IPX</a:t>
            </a:r>
            <a:endParaRPr lang="en-US" dirty="0" smtClean="0"/>
          </a:p>
          <a:p>
            <a:r>
              <a:rPr lang="en-US" dirty="0" smtClean="0"/>
              <a:t>2001 MERKEL:HOMICDE:TRANSVESTITE</a:t>
            </a:r>
          </a:p>
          <a:p>
            <a:r>
              <a:rPr lang="en-US" dirty="0" smtClean="0"/>
              <a:t>2005 HOMICIDE:NEWARK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56955" y="497286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HOMICD:Blood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sp>
        <p:nvSpPr>
          <p:cNvPr id="44" name="Freeform 43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578353" y="4488666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811089" y="3549859"/>
            <a:ext cx="37755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0.1 HOMICIDE:LINCONL</a:t>
            </a:r>
          </a:p>
          <a:p>
            <a:r>
              <a:rPr lang="en-US" dirty="0" smtClean="0"/>
              <a:t>Ibm.dmiler.visa.cyberousr.?.linconl.1M</a:t>
            </a:r>
            <a:endParaRPr lang="en-US" dirty="0"/>
          </a:p>
        </p:txBody>
      </p:sp>
      <p:cxnSp>
        <p:nvCxnSpPr>
          <p:cNvPr id="22" name="Straight Connector 21"/>
          <p:cNvCxnSpPr>
            <a:stCxn id="50" idx="1"/>
          </p:cNvCxnSpPr>
          <p:nvPr/>
        </p:nvCxnSpPr>
        <p:spPr>
          <a:xfrm>
            <a:off x="8811089" y="3873025"/>
            <a:ext cx="3775585" cy="218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897108" y="4037686"/>
            <a:ext cx="5070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Willam</a:t>
            </a:r>
            <a:r>
              <a:rPr lang="en-US" dirty="0" smtClean="0"/>
              <a:t> </a:t>
            </a:r>
            <a:r>
              <a:rPr lang="en-US" dirty="0" err="1" smtClean="0"/>
              <a:t>mckern</a:t>
            </a:r>
            <a:r>
              <a:rPr lang="en-US" dirty="0" smtClean="0"/>
              <a:t>: I will hire Lincoln</a:t>
            </a:r>
          </a:p>
          <a:p>
            <a:r>
              <a:rPr lang="en-US" dirty="0" smtClean="0"/>
              <a:t>When Jason arrives from </a:t>
            </a:r>
            <a:r>
              <a:rPr lang="en-US" dirty="0" err="1" smtClean="0"/>
              <a:t>Omhana</a:t>
            </a:r>
            <a:r>
              <a:rPr lang="en-US" dirty="0" smtClean="0"/>
              <a:t>, </a:t>
            </a:r>
            <a:r>
              <a:rPr lang="en-US" dirty="0" err="1" smtClean="0"/>
              <a:t>Lincon</a:t>
            </a:r>
            <a:r>
              <a:rPr lang="en-US" dirty="0" smtClean="0"/>
              <a:t>, Nebraska</a:t>
            </a:r>
            <a:endParaRPr lang="en-US" dirty="0"/>
          </a:p>
        </p:txBody>
      </p:sp>
      <p:cxnSp>
        <p:nvCxnSpPr>
          <p:cNvPr id="36" name="Straight Connector 35"/>
          <p:cNvCxnSpPr>
            <a:endCxn id="50" idx="2"/>
          </p:cNvCxnSpPr>
          <p:nvPr/>
        </p:nvCxnSpPr>
        <p:spPr>
          <a:xfrm flipV="1">
            <a:off x="9004300" y="4196190"/>
            <a:ext cx="1694582" cy="88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558057" y="4488666"/>
            <a:ext cx="5018243" cy="64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525000" y="3006286"/>
            <a:ext cx="26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ATOMBOMB(Visa, Omaha)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10698881" y="2904217"/>
            <a:ext cx="540619" cy="53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525000" y="2702637"/>
            <a:ext cx="361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JFK.RUSSIAN.ATOMBOBM(visa; </a:t>
            </a:r>
            <a:r>
              <a:rPr lang="en-US" dirty="0" err="1" smtClean="0"/>
              <a:t>drr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1798300" y="2652620"/>
            <a:ext cx="1104900" cy="353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9525000" y="1982040"/>
            <a:ext cx="1205753" cy="720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Gorbachev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9198848" y="1847850"/>
            <a:ext cx="1290940" cy="804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067178" y="2070017"/>
            <a:ext cx="3004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Micheal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carool</a:t>
            </a:r>
            <a:endParaRPr lang="en-US" strike="sngStrike" dirty="0" smtClean="0"/>
          </a:p>
          <a:p>
            <a:r>
              <a:rPr lang="en-US" dirty="0" smtClean="0"/>
              <a:t>INTERNET PAYMENT </a:t>
            </a:r>
            <a:r>
              <a:rPr lang="en-US" strike="sngStrike" dirty="0" err="1" smtClean="0"/>
              <a:t>keepalive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11067178" y="1658298"/>
            <a:ext cx="17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Very hard-to-find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675902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05855" y="294086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HOMICD:Blood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sp>
        <p:nvSpPr>
          <p:cNvPr id="10" name="Freeform 9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578353" y="4488666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794500" y="3784600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nonPoliceTRXLogical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19400" y="457969"/>
            <a:ext cx="7556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b="1" dirty="0" smtClean="0"/>
              <a:t>idiot  41.</a:t>
            </a:r>
            <a:r>
              <a:rPr lang="en-US" b="1" strike="sngStrike" dirty="0" smtClean="0"/>
              <a:t>ibm.dmiler.apple.accnetuer.touch.divisio</a:t>
            </a:r>
            <a:r>
              <a:rPr lang="en-US" b="1" dirty="0" smtClean="0"/>
              <a:t>n </a:t>
            </a:r>
            <a:r>
              <a:rPr lang="en-US" dirty="0" err="1" smtClean="0"/>
              <a:t>nonPolciePassthrough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HOMICIDE:KYSTAL</a:t>
            </a:r>
          </a:p>
          <a:p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343900" y="2822872"/>
            <a:ext cx="759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Dr,dre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343900" y="2641600"/>
            <a:ext cx="759760" cy="668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22600" y="2641600"/>
            <a:ext cx="918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adapter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111500" y="2523609"/>
            <a:ext cx="711200" cy="483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495800" y="1658298"/>
            <a:ext cx="244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Dustin tattoo </a:t>
            </a:r>
            <a:r>
              <a:rPr lang="en-US" dirty="0" err="1" smtClean="0"/>
              <a:t>arien</a:t>
            </a:r>
            <a:r>
              <a:rPr lang="en-US" dirty="0" smtClean="0"/>
              <a:t> floor</a:t>
            </a:r>
            <a:endParaRPr lang="en-US" dirty="0"/>
          </a:p>
        </p:txBody>
      </p:sp>
      <p:cxnSp>
        <p:nvCxnSpPr>
          <p:cNvPr id="18" name="Straight Connector 17"/>
          <p:cNvCxnSpPr>
            <a:stCxn id="16" idx="1"/>
          </p:cNvCxnSpPr>
          <p:nvPr/>
        </p:nvCxnSpPr>
        <p:spPr>
          <a:xfrm>
            <a:off x="4495800" y="1842964"/>
            <a:ext cx="2755900" cy="15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5019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578353" y="4488666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94053" y="1011967"/>
            <a:ext cx="2420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WWI.HOMICIDE:KYSTAL</a:t>
            </a:r>
            <a:endParaRPr lang="en-US" dirty="0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020305" y="1565965"/>
            <a:ext cx="996195" cy="30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19700" y="1716432"/>
            <a:ext cx="4165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Tatto</a:t>
            </a:r>
            <a:r>
              <a:rPr lang="en-US" dirty="0" smtClean="0"/>
              <a:t>		</a:t>
            </a:r>
            <a:r>
              <a:rPr lang="en-US" dirty="0" err="1" smtClean="0"/>
              <a:t>ghohce</a:t>
            </a:r>
            <a:r>
              <a:rPr lang="en-US" dirty="0" smtClean="0"/>
              <a:t>(</a:t>
            </a:r>
            <a:r>
              <a:rPr lang="en-US" dirty="0" err="1" smtClean="0"/>
              <a:t>nonPocleWife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Tv</a:t>
            </a:r>
            <a:r>
              <a:rPr lang="en-US" dirty="0" smtClean="0"/>
              <a:t>		VIRGIN MARY</a:t>
            </a:r>
            <a:endParaRPr lang="en-US" dirty="0"/>
          </a:p>
        </p:txBody>
      </p:sp>
      <p:cxnSp>
        <p:nvCxnSpPr>
          <p:cNvPr id="19" name="Straight Connector 18"/>
          <p:cNvCxnSpPr>
            <a:stCxn id="14" idx="1"/>
          </p:cNvCxnSpPr>
          <p:nvPr/>
        </p:nvCxnSpPr>
        <p:spPr>
          <a:xfrm flipV="1">
            <a:off x="5219700" y="1716432"/>
            <a:ext cx="812800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219700" y="2039597"/>
            <a:ext cx="622300" cy="46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137400" y="1716432"/>
            <a:ext cx="635000" cy="554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61100" y="520700"/>
            <a:ext cx="3355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Austian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Govmenet</a:t>
            </a:r>
            <a:r>
              <a:rPr lang="en-US" strike="sngStrike" dirty="0" smtClean="0"/>
              <a:t> during the</a:t>
            </a:r>
          </a:p>
          <a:p>
            <a:r>
              <a:rPr lang="en-US" strike="sngStrike" dirty="0" smtClean="0"/>
              <a:t>Nazi </a:t>
            </a:r>
            <a:r>
              <a:rPr lang="en-US" strike="sngStrike" dirty="0" err="1" smtClean="0"/>
              <a:t>regmim</a:t>
            </a:r>
            <a:r>
              <a:rPr lang="en-US" strike="sngStrike" dirty="0" smtClean="0"/>
              <a:t> and upkeep </a:t>
            </a:r>
            <a:r>
              <a:rPr lang="en-US" dirty="0" smtClean="0"/>
              <a:t>2023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94053" y="3009900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Roth.ibm.damiler</a:t>
            </a:r>
            <a:r>
              <a:rPr lang="en-US" dirty="0" smtClean="0"/>
              <a:t>.(</a:t>
            </a:r>
            <a:r>
              <a:rPr lang="en-US" strike="sngStrike" dirty="0" smtClean="0"/>
              <a:t>Sunday breakfast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246315" y="3405367"/>
            <a:ext cx="838200" cy="227153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06037" y="5676900"/>
            <a:ext cx="40136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nonPOliceMontring.nonPolcieData</a:t>
            </a:r>
            <a:r>
              <a:rPr lang="en-US" dirty="0" smtClean="0"/>
              <a:t>:</a:t>
            </a:r>
          </a:p>
          <a:p>
            <a:r>
              <a:rPr lang="en-US" strike="sngStrike" dirty="0" smtClean="0"/>
              <a:t>Know the </a:t>
            </a:r>
            <a:r>
              <a:rPr lang="en-US" strike="sngStrike" dirty="0" err="1" smtClean="0"/>
              <a:t>pocli</a:t>
            </a:r>
            <a:r>
              <a:rPr lang="en-US" strike="sngStrike" dirty="0" smtClean="0"/>
              <a:t> are </a:t>
            </a:r>
            <a:r>
              <a:rPr lang="en-US" strike="sngStrike" dirty="0" err="1" smtClean="0"/>
              <a:t>montirng</a:t>
            </a:r>
            <a:r>
              <a:rPr lang="en-US" strike="sngStrike" dirty="0" smtClean="0"/>
              <a:t> in fort </a:t>
            </a:r>
            <a:r>
              <a:rPr lang="en-US" strike="sngStrike" dirty="0" err="1" smtClean="0"/>
              <a:t>woth</a:t>
            </a:r>
            <a:endParaRPr lang="en-US" strike="sngStrike" dirty="0" smtClean="0"/>
          </a:p>
          <a:p>
            <a:r>
              <a:rPr lang="en-US" strike="sngStrike" dirty="0" smtClean="0"/>
              <a:t>Guy </a:t>
            </a:r>
            <a:r>
              <a:rPr lang="en-US" strike="sngStrike" dirty="0" err="1" smtClean="0"/>
              <a:t>siter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ther</a:t>
            </a:r>
            <a:r>
              <a:rPr lang="en-US" strike="sngStrike" dirty="0" smtClean="0"/>
              <a:t> with decease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146300" y="3559175"/>
            <a:ext cx="546100" cy="64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52601" y="3340835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tree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060700" y="3379232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213100" y="3531632"/>
            <a:ext cx="743428" cy="178966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365500" y="3684032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517900" y="3836432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1127979">
            <a:off x="2488225" y="3346792"/>
            <a:ext cx="393700" cy="2424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393263" y="4426466"/>
            <a:ext cx="35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Seriel</a:t>
            </a:r>
            <a:r>
              <a:rPr lang="en-US" strike="sngStrike" dirty="0" smtClean="0"/>
              <a:t> killer, </a:t>
            </a:r>
            <a:r>
              <a:rPr lang="en-US" strike="sngStrike" dirty="0" err="1" smtClean="0"/>
              <a:t>guido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git</a:t>
            </a:r>
            <a:r>
              <a:rPr lang="en-US" strike="sngStrike" dirty="0" smtClean="0"/>
              <a:t>-flow branches</a:t>
            </a:r>
            <a:endParaRPr lang="en-US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2419350" y="3194566"/>
            <a:ext cx="1973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27348" y="2734069"/>
            <a:ext cx="2018477" cy="175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86182" y="2310246"/>
            <a:ext cx="609600" cy="2722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TOYOTA</a:t>
            </a:r>
          </a:p>
          <a:p>
            <a:pPr algn="ctr"/>
            <a:r>
              <a:rPr lang="en-US" dirty="0" err="1" smtClean="0"/>
              <a:t>Ariena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1086182" y="1866900"/>
            <a:ext cx="666419" cy="3606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219700" y="2342512"/>
            <a:ext cx="5305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SQ:HOMICIDE:SUNSTROKE.FBI.instesin</a:t>
            </a:r>
            <a:r>
              <a:rPr lang="en-US" dirty="0" smtClean="0"/>
              <a:t>(</a:t>
            </a:r>
            <a:r>
              <a:rPr lang="en-US" strike="sngStrike" dirty="0" err="1" smtClean="0"/>
              <a:t>chalses</a:t>
            </a:r>
            <a:r>
              <a:rPr lang="en-US" strike="sngStrike" dirty="0" smtClean="0"/>
              <a:t> mason)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3720130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-25380" y="655702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578353" y="4488666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822653" y="336034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Roth.ibm.damiler</a:t>
            </a:r>
            <a:r>
              <a:rPr lang="en-US" dirty="0" smtClean="0"/>
              <a:t>.(</a:t>
            </a:r>
            <a:r>
              <a:rPr lang="en-US" strike="sngStrike" dirty="0" smtClean="0"/>
              <a:t>Sunday breakfast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474915" y="731501"/>
            <a:ext cx="838200" cy="227153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846089" y="5346573"/>
            <a:ext cx="349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nonPOliceMontring.nonPolcieData</a:t>
            </a:r>
            <a:r>
              <a:rPr lang="en-US" dirty="0" smtClean="0"/>
              <a:t>: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374900" y="885309"/>
            <a:ext cx="546100" cy="64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81201" y="666969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tree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289300" y="705366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441700" y="857766"/>
            <a:ext cx="743428" cy="178966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594100" y="1010166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746500" y="1162566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1127979">
            <a:off x="2716825" y="672926"/>
            <a:ext cx="393700" cy="24246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2647950" y="520700"/>
            <a:ext cx="1973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53000" y="1422400"/>
            <a:ext cx="443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Roth.ibm.dmiler.visa.employe.joshp.saunders</a:t>
            </a:r>
            <a:endParaRPr lang="en-US" dirty="0" smtClean="0"/>
          </a:p>
          <a:p>
            <a:r>
              <a:rPr lang="en-US" dirty="0" err="1" smtClean="0"/>
              <a:t>Roth.ibmd.miler.employee.viginga.rommet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7073899" y="2235200"/>
            <a:ext cx="3504453" cy="412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nonPoliceDocumentLogical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169440" y="911250"/>
            <a:ext cx="3504453" cy="412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nonPoliceDocumentLogical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39470" y="67868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1D8723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239" y="2495034"/>
            <a:ext cx="1313748" cy="174492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702059" y="2068731"/>
            <a:ext cx="1584441" cy="2171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572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-25380" y="655702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0578353" y="4488666"/>
            <a:ext cx="152400" cy="1291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822653" y="336034"/>
            <a:ext cx="359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Roth.ibm.damiler</a:t>
            </a:r>
            <a:r>
              <a:rPr lang="en-US" dirty="0" smtClean="0"/>
              <a:t>.(</a:t>
            </a:r>
            <a:r>
              <a:rPr lang="en-US" strike="sngStrike" dirty="0" smtClean="0"/>
              <a:t>Sunday breakfast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474915" y="731501"/>
            <a:ext cx="838200" cy="2271533"/>
          </a:xfrm>
          <a:prstGeom prst="line">
            <a:avLst/>
          </a:prstGeom>
          <a:ln w="762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2374900" y="885309"/>
            <a:ext cx="546100" cy="644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81201" y="666969"/>
            <a:ext cx="1050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tree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289300" y="705366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441700" y="857766"/>
            <a:ext cx="743428" cy="178966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3594100" y="1010166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3746500" y="1162566"/>
            <a:ext cx="743428" cy="17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1127979">
            <a:off x="2716825" y="672926"/>
            <a:ext cx="393700" cy="242466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2647950" y="520700"/>
            <a:ext cx="19739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621863" y="1046202"/>
            <a:ext cx="4190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Roth.ibmd.miler.employee.viginga.rommet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474073" y="1518533"/>
            <a:ext cx="3504453" cy="412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nonPoliceDocumentLogical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39470" y="678685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1D8723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78" y="3409434"/>
            <a:ext cx="2605085" cy="34600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258870" y="2057400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1D8723</a:t>
            </a:r>
            <a:endParaRPr lang="en-US" sz="10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93318" y="2289373"/>
            <a:ext cx="1401082" cy="138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921000" y="2661122"/>
            <a:ext cx="1110299" cy="1212378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980" y="2033766"/>
            <a:ext cx="3598697" cy="23653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448800" y="655702"/>
            <a:ext cx="2466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  </a:t>
            </a:r>
            <a:r>
              <a:rPr lang="en-US" strike="sngStrike" dirty="0" smtClean="0"/>
              <a:t>Cook the books</a:t>
            </a:r>
          </a:p>
          <a:p>
            <a:r>
              <a:rPr lang="en-US" dirty="0" smtClean="0"/>
              <a:t>        </a:t>
            </a:r>
            <a:r>
              <a:rPr lang="en-US" strike="sngStrike" dirty="0" smtClean="0"/>
              <a:t>books cooking 1933</a:t>
            </a:r>
            <a:endParaRPr lang="en-US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01800" y="3409434"/>
            <a:ext cx="3302000" cy="2813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016778" y="731501"/>
            <a:ext cx="904222" cy="193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17442682">
            <a:off x="1439183" y="1825427"/>
            <a:ext cx="198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nonPoliceMontring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47950" y="3003034"/>
            <a:ext cx="1383349" cy="870466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3" idx="1"/>
          </p:cNvCxnSpPr>
          <p:nvPr/>
        </p:nvCxnSpPr>
        <p:spPr>
          <a:xfrm flipH="1">
            <a:off x="4621863" y="1230868"/>
            <a:ext cx="43566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625058" y="5171891"/>
            <a:ext cx="3995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Oprah,Sandra,Telmate,yang,roomette</a:t>
            </a:r>
            <a:endParaRPr lang="en-US" strike="sngStrike" dirty="0" smtClean="0"/>
          </a:p>
          <a:p>
            <a:r>
              <a:rPr lang="en-US" strike="sngStrike" dirty="0" smtClean="0"/>
              <a:t>Tinder: guy in </a:t>
            </a:r>
            <a:r>
              <a:rPr lang="en-US" strike="sngStrike" dirty="0" err="1" smtClean="0"/>
              <a:t>Tiberyon</a:t>
            </a:r>
            <a:r>
              <a:rPr lang="en-US" strike="sngStrike" dirty="0" smtClean="0"/>
              <a:t> has MOHTER has</a:t>
            </a:r>
          </a:p>
          <a:p>
            <a:r>
              <a:rPr lang="en-US" strike="sngStrike" dirty="0" smtClean="0"/>
              <a:t>Boat and money in </a:t>
            </a:r>
            <a:r>
              <a:rPr lang="en-US" strike="sngStrike" dirty="0" err="1" smtClean="0"/>
              <a:t>scoks</a:t>
            </a:r>
            <a:endParaRPr lang="en-US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9809" y="5225860"/>
            <a:ext cx="846624" cy="90351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93059" y="685113"/>
            <a:ext cx="432513" cy="46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85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57561" y="2363479"/>
            <a:ext cx="388401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It’s 9-l-l</a:t>
            </a:r>
          </a:p>
        </p:txBody>
      </p:sp>
    </p:spTree>
    <p:extLst>
      <p:ext uri="{BB962C8B-B14F-4D97-AF65-F5344CB8AC3E}">
        <p14:creationId xmlns:p14="http://schemas.microsoft.com/office/powerpoint/2010/main" val="24613863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74661" y="2198379"/>
            <a:ext cx="83163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It’s North Korea </a:t>
            </a:r>
          </a:p>
        </p:txBody>
      </p:sp>
    </p:spTree>
    <p:extLst>
      <p:ext uri="{BB962C8B-B14F-4D97-AF65-F5344CB8AC3E}">
        <p14:creationId xmlns:p14="http://schemas.microsoft.com/office/powerpoint/2010/main" val="3505477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82E9A1-6058-4246-ABEF-DB203A1B2DC0}"/>
              </a:ext>
            </a:extLst>
          </p:cNvPr>
          <p:cNvSpPr txBox="1"/>
          <p:nvPr/>
        </p:nvSpPr>
        <p:spPr>
          <a:xfrm>
            <a:off x="1115202" y="1020782"/>
            <a:ext cx="43646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HOMICDE:GOD:IS-A-BELL(</a:t>
            </a:r>
            <a:r>
              <a:rPr lang="en-US" strike="sngStrike" dirty="0"/>
              <a:t>soviet union</a:t>
            </a:r>
            <a:r>
              <a:rPr lang="en-US" dirty="0"/>
              <a:t>)</a:t>
            </a:r>
          </a:p>
          <a:p>
            <a:r>
              <a:rPr lang="en-US" dirty="0"/>
              <a:t>1994 HOMICDIE:GOD:LUX(</a:t>
            </a:r>
            <a:r>
              <a:rPr lang="en-US" strike="sngStrike" dirty="0" err="1"/>
              <a:t>ddr</a:t>
            </a:r>
            <a:r>
              <a:rPr lang="en-US" dirty="0"/>
              <a:t>)</a:t>
            </a:r>
          </a:p>
          <a:p>
            <a:r>
              <a:rPr lang="en-US" dirty="0"/>
              <a:t>1991 WWI.HOMICIDE:KYRSTAL</a:t>
            </a:r>
          </a:p>
          <a:p>
            <a:endParaRPr lang="en-US" dirty="0"/>
          </a:p>
          <a:p>
            <a:r>
              <a:rPr lang="en-US" dirty="0"/>
              <a:t>1994 HOMICIDE:SUNSTROKE</a:t>
            </a:r>
          </a:p>
          <a:p>
            <a:r>
              <a:rPr lang="en-US" dirty="0"/>
              <a:t>2000 HOMICIDE:MAYOR</a:t>
            </a:r>
          </a:p>
          <a:p>
            <a:endParaRPr lang="en-US" dirty="0"/>
          </a:p>
          <a:p>
            <a:r>
              <a:rPr lang="en-US" dirty="0"/>
              <a:t>1982 HOMICDE:FETUS:LUX</a:t>
            </a:r>
          </a:p>
          <a:p>
            <a:r>
              <a:rPr lang="en-US" dirty="0"/>
              <a:t>2000 HOMCIDE:FETUS:VIRGIN:MARY</a:t>
            </a:r>
          </a:p>
          <a:p>
            <a:endParaRPr lang="en-US" dirty="0"/>
          </a:p>
          <a:p>
            <a:r>
              <a:rPr lang="en-US" dirty="0"/>
              <a:t>1996 HOMCIDE:CHILD(2)</a:t>
            </a:r>
          </a:p>
          <a:p>
            <a:r>
              <a:rPr lang="en-US" dirty="0"/>
              <a:t>199 HOMCIDE:CHILD(7)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HOMICDE:GOD</a:t>
            </a:r>
          </a:p>
          <a:p>
            <a:r>
              <a:rPr lang="en-US" dirty="0"/>
              <a:t>1994 HOMCIDE:JESUS</a:t>
            </a:r>
          </a:p>
          <a:p>
            <a:r>
              <a:rPr lang="en-US" dirty="0"/>
              <a:t>2016 HOMICDE:PETER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D3208-2859-4B04-9BE3-889C9C8100F7}"/>
              </a:ext>
            </a:extLst>
          </p:cNvPr>
          <p:cNvSpPr/>
          <p:nvPr/>
        </p:nvSpPr>
        <p:spPr>
          <a:xfrm>
            <a:off x="1752600" y="260350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HOMICIDE:JFK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4E7B3-C9EA-4564-A87B-56F5279A769B}"/>
              </a:ext>
            </a:extLst>
          </p:cNvPr>
          <p:cNvSpPr/>
          <p:nvPr/>
        </p:nvSpPr>
        <p:spPr>
          <a:xfrm>
            <a:off x="8402797" y="734968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HOMICDE:MLK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F972D7-E3C2-4F6E-9DF7-522C77B18622}"/>
              </a:ext>
            </a:extLst>
          </p:cNvPr>
          <p:cNvCxnSpPr/>
          <p:nvPr/>
        </p:nvCxnSpPr>
        <p:spPr>
          <a:xfrm>
            <a:off x="8558057" y="520700"/>
            <a:ext cx="1436843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CF3E7C-EDA8-4092-AD1D-5632034EDB83}"/>
              </a:ext>
            </a:extLst>
          </p:cNvPr>
          <p:cNvCxnSpPr>
            <a:cxnSpLocks/>
          </p:cNvCxnSpPr>
          <p:nvPr/>
        </p:nvCxnSpPr>
        <p:spPr>
          <a:xfrm>
            <a:off x="4102100" y="1308100"/>
            <a:ext cx="828022" cy="10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11D68E-11AA-49A9-A61A-0EE91B0D4734}"/>
              </a:ext>
            </a:extLst>
          </p:cNvPr>
          <p:cNvCxnSpPr>
            <a:cxnSpLocks/>
          </p:cNvCxnSpPr>
          <p:nvPr/>
        </p:nvCxnSpPr>
        <p:spPr>
          <a:xfrm>
            <a:off x="4020318" y="1576480"/>
            <a:ext cx="780282" cy="81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12E1A-E137-4190-BDB6-E6773F4356C2}"/>
              </a:ext>
            </a:extLst>
          </p:cNvPr>
          <p:cNvCxnSpPr>
            <a:cxnSpLocks/>
          </p:cNvCxnSpPr>
          <p:nvPr/>
        </p:nvCxnSpPr>
        <p:spPr>
          <a:xfrm>
            <a:off x="3671068" y="1689100"/>
            <a:ext cx="1281932" cy="8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7D240B-1701-4B57-B206-0DF65896EACB}"/>
              </a:ext>
            </a:extLst>
          </p:cNvPr>
          <p:cNvCxnSpPr>
            <a:cxnSpLocks/>
          </p:cNvCxnSpPr>
          <p:nvPr/>
        </p:nvCxnSpPr>
        <p:spPr>
          <a:xfrm>
            <a:off x="4076213" y="2230530"/>
            <a:ext cx="820228" cy="42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5456C0-AF81-4761-BEF6-FE7C1EB7DC0A}"/>
              </a:ext>
            </a:extLst>
          </p:cNvPr>
          <p:cNvCxnSpPr>
            <a:cxnSpLocks/>
          </p:cNvCxnSpPr>
          <p:nvPr/>
        </p:nvCxnSpPr>
        <p:spPr>
          <a:xfrm>
            <a:off x="3890796" y="2500220"/>
            <a:ext cx="1158045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682DB-A5FC-44B6-9521-D086D14C94C6}"/>
              </a:ext>
            </a:extLst>
          </p:cNvPr>
          <p:cNvCxnSpPr>
            <a:cxnSpLocks/>
          </p:cNvCxnSpPr>
          <p:nvPr/>
        </p:nvCxnSpPr>
        <p:spPr>
          <a:xfrm flipV="1">
            <a:off x="3804295" y="2964933"/>
            <a:ext cx="1148705" cy="20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5F78E4-C444-41C8-9ECC-1C9897B76174}"/>
              </a:ext>
            </a:extLst>
          </p:cNvPr>
          <p:cNvCxnSpPr>
            <a:cxnSpLocks/>
          </p:cNvCxnSpPr>
          <p:nvPr/>
        </p:nvCxnSpPr>
        <p:spPr>
          <a:xfrm flipV="1">
            <a:off x="4673600" y="3117334"/>
            <a:ext cx="431800" cy="25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F06A8D-706F-4837-B7C2-055DA9AF7A49}"/>
              </a:ext>
            </a:extLst>
          </p:cNvPr>
          <p:cNvCxnSpPr>
            <a:cxnSpLocks/>
          </p:cNvCxnSpPr>
          <p:nvPr/>
        </p:nvCxnSpPr>
        <p:spPr>
          <a:xfrm flipV="1">
            <a:off x="3804295" y="331608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848A-0A7A-426F-86AC-B76A7B21C0FC}"/>
              </a:ext>
            </a:extLst>
          </p:cNvPr>
          <p:cNvCxnSpPr>
            <a:cxnSpLocks/>
          </p:cNvCxnSpPr>
          <p:nvPr/>
        </p:nvCxnSpPr>
        <p:spPr>
          <a:xfrm flipV="1">
            <a:off x="3565394" y="364711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EB9760-2763-46B5-BC06-8D03A0CE3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9933" y="288625"/>
            <a:ext cx="523875" cy="5238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9CB89-A5CF-4541-8254-FAE2A31D85C9}"/>
              </a:ext>
            </a:extLst>
          </p:cNvPr>
          <p:cNvCxnSpPr/>
          <p:nvPr/>
        </p:nvCxnSpPr>
        <p:spPr>
          <a:xfrm>
            <a:off x="595630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24EC6-C067-4976-8EF9-E7BD2FF02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39" y="290356"/>
            <a:ext cx="385576" cy="4446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F78EFF-4AFC-4997-BA5D-11E20B884F70}"/>
              </a:ext>
            </a:extLst>
          </p:cNvPr>
          <p:cNvCxnSpPr/>
          <p:nvPr/>
        </p:nvCxnSpPr>
        <p:spPr>
          <a:xfrm>
            <a:off x="682129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E18959-AC19-45F9-B0E8-DEA902E6423C}"/>
              </a:ext>
            </a:extLst>
          </p:cNvPr>
          <p:cNvSpPr/>
          <p:nvPr/>
        </p:nvSpPr>
        <p:spPr>
          <a:xfrm rot="5755332">
            <a:off x="6090674" y="957017"/>
            <a:ext cx="636234" cy="383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1C790-79B8-49A8-9048-82B907ACCB5F}"/>
              </a:ext>
            </a:extLst>
          </p:cNvPr>
          <p:cNvSpPr txBox="1"/>
          <p:nvPr/>
        </p:nvSpPr>
        <p:spPr>
          <a:xfrm>
            <a:off x="5759328" y="-48301"/>
            <a:ext cx="30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</a:t>
            </a:r>
            <a:r>
              <a:rPr lang="en-US" dirty="0" err="1"/>
              <a:t>nonPoliceTRXLogical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DDA014-90E0-4F1E-B941-6928D3ED0A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90" y="369737"/>
            <a:ext cx="333375" cy="33337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EEA84-B236-4325-BA53-8F5EFF1B0271}"/>
              </a:ext>
            </a:extLst>
          </p:cNvPr>
          <p:cNvCxnSpPr/>
          <p:nvPr/>
        </p:nvCxnSpPr>
        <p:spPr>
          <a:xfrm>
            <a:off x="7569122" y="321031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6C5F9A-DCAE-4906-B3E5-078D13284D43}"/>
              </a:ext>
            </a:extLst>
          </p:cNvPr>
          <p:cNvCxnSpPr>
            <a:cxnSpLocks/>
          </p:cNvCxnSpPr>
          <p:nvPr/>
        </p:nvCxnSpPr>
        <p:spPr>
          <a:xfrm flipV="1">
            <a:off x="3481198" y="4555638"/>
            <a:ext cx="1415243" cy="9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510BB-2189-4981-AF90-E26E4262E0D4}"/>
              </a:ext>
            </a:extLst>
          </p:cNvPr>
          <p:cNvCxnSpPr>
            <a:cxnSpLocks/>
          </p:cNvCxnSpPr>
          <p:nvPr/>
        </p:nvCxnSpPr>
        <p:spPr>
          <a:xfrm flipV="1">
            <a:off x="3461234" y="4707587"/>
            <a:ext cx="1521708" cy="112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3966F6-1BC7-4B96-A957-42AC40435A8F}"/>
              </a:ext>
            </a:extLst>
          </p:cNvPr>
          <p:cNvSpPr txBox="1"/>
          <p:nvPr/>
        </p:nvSpPr>
        <p:spPr>
          <a:xfrm>
            <a:off x="3423162" y="658399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Rich,capilsim</a:t>
            </a:r>
            <a:endParaRPr lang="en-US" strike="sngStrike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C4D5C-8924-4572-B400-666F6EA53F42}"/>
              </a:ext>
            </a:extLst>
          </p:cNvPr>
          <p:cNvCxnSpPr>
            <a:stCxn id="35" idx="1"/>
          </p:cNvCxnSpPr>
          <p:nvPr/>
        </p:nvCxnSpPr>
        <p:spPr>
          <a:xfrm flipH="1">
            <a:off x="3340387" y="843065"/>
            <a:ext cx="82775" cy="31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7124F-754C-481A-97E1-AA2CDED48D45}"/>
              </a:ext>
            </a:extLst>
          </p:cNvPr>
          <p:cNvCxnSpPr/>
          <p:nvPr/>
        </p:nvCxnSpPr>
        <p:spPr>
          <a:xfrm flipH="1">
            <a:off x="3481198" y="919634"/>
            <a:ext cx="268082" cy="47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E4CA560-DBCD-475B-8FCE-0B2C45CB1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75" y="329167"/>
            <a:ext cx="314535" cy="31453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BC4864-D0D8-40FE-9F27-41EEC338012A}"/>
              </a:ext>
            </a:extLst>
          </p:cNvPr>
          <p:cNvCxnSpPr/>
          <p:nvPr/>
        </p:nvCxnSpPr>
        <p:spPr>
          <a:xfrm>
            <a:off x="3615239" y="260350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757CE7B-AF07-4BA9-84AC-EE5F1CE368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4" y="106651"/>
            <a:ext cx="328878" cy="48674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F7D486-22FD-4444-A3A0-99EA601EF844}"/>
              </a:ext>
            </a:extLst>
          </p:cNvPr>
          <p:cNvCxnSpPr/>
          <p:nvPr/>
        </p:nvCxnSpPr>
        <p:spPr>
          <a:xfrm>
            <a:off x="4440076" y="107876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03A0DB-BED2-4517-B8A4-77BDB7874325}"/>
              </a:ext>
            </a:extLst>
          </p:cNvPr>
          <p:cNvCxnSpPr/>
          <p:nvPr/>
        </p:nvCxnSpPr>
        <p:spPr>
          <a:xfrm>
            <a:off x="4812522" y="5422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0C88C1-28CD-41F5-9952-8F1F4E98D9B3}"/>
              </a:ext>
            </a:extLst>
          </p:cNvPr>
          <p:cNvCxnSpPr>
            <a:cxnSpLocks/>
          </p:cNvCxnSpPr>
          <p:nvPr/>
        </p:nvCxnSpPr>
        <p:spPr>
          <a:xfrm flipH="1">
            <a:off x="3897462" y="708710"/>
            <a:ext cx="50397" cy="71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D8D215-C7E4-4284-970C-658E178D2D27}"/>
              </a:ext>
            </a:extLst>
          </p:cNvPr>
          <p:cNvCxnSpPr/>
          <p:nvPr/>
        </p:nvCxnSpPr>
        <p:spPr>
          <a:xfrm>
            <a:off x="4964922" y="6946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1C207C8-980C-4BEF-8AB7-EF73934E84C5}"/>
              </a:ext>
            </a:extLst>
          </p:cNvPr>
          <p:cNvSpPr/>
          <p:nvPr/>
        </p:nvSpPr>
        <p:spPr>
          <a:xfrm>
            <a:off x="1184137" y="4572550"/>
            <a:ext cx="363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2016 HOMICDE:AUSLAEDER :OSAMA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A90C17B-69AB-4C26-AACE-6CCB17CCD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146" y="2195709"/>
            <a:ext cx="1676400" cy="189547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228724" y="5849463"/>
            <a:ext cx="3888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2001 </a:t>
            </a:r>
            <a:r>
              <a:rPr lang="en-US" dirty="0" smtClean="0"/>
              <a:t>MERKEL:HOMICDE:TRANSVESTITE</a:t>
            </a:r>
          </a:p>
          <a:p>
            <a:r>
              <a:rPr lang="en-US" dirty="0" smtClean="0"/>
              <a:t>2005 HOMICIDE:NEWARK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56955" y="497286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HOMICD:Blood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sp>
        <p:nvSpPr>
          <p:cNvPr id="44" name="Freeform 43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153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74661" y="2198379"/>
            <a:ext cx="83163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It’s North Korea 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467100" y="1270000"/>
            <a:ext cx="5016500" cy="1016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467053" y="3971067"/>
            <a:ext cx="2420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WWI.HOMICIDE:KYSTAL</a:t>
            </a:r>
            <a:endParaRPr lang="en-US" dirty="0" smtClean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93305" y="4525065"/>
            <a:ext cx="996195" cy="30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92700" y="4675532"/>
            <a:ext cx="4165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Tatto</a:t>
            </a:r>
            <a:r>
              <a:rPr lang="en-US" dirty="0" smtClean="0"/>
              <a:t>		</a:t>
            </a:r>
            <a:r>
              <a:rPr lang="en-US" dirty="0" err="1" smtClean="0"/>
              <a:t>ghohce</a:t>
            </a:r>
            <a:r>
              <a:rPr lang="en-US" dirty="0" smtClean="0"/>
              <a:t>(</a:t>
            </a:r>
            <a:r>
              <a:rPr lang="en-US" dirty="0" err="1" smtClean="0"/>
              <a:t>nonPocleWife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Tv</a:t>
            </a:r>
            <a:r>
              <a:rPr lang="en-US" dirty="0" smtClean="0"/>
              <a:t>		VIRGIN MARY</a:t>
            </a:r>
            <a:endParaRPr lang="en-US" dirty="0"/>
          </a:p>
        </p:txBody>
      </p:sp>
      <p:cxnSp>
        <p:nvCxnSpPr>
          <p:cNvPr id="13" name="Straight Connector 12"/>
          <p:cNvCxnSpPr>
            <a:stCxn id="11" idx="1"/>
          </p:cNvCxnSpPr>
          <p:nvPr/>
        </p:nvCxnSpPr>
        <p:spPr>
          <a:xfrm flipV="1">
            <a:off x="5092700" y="4675532"/>
            <a:ext cx="812800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092700" y="4998697"/>
            <a:ext cx="622300" cy="46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10400" y="4675532"/>
            <a:ext cx="406400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092700" y="5301612"/>
            <a:ext cx="5305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SQ:HOMICIDE:SUNSTROKE.FBI.instesin</a:t>
            </a:r>
            <a:r>
              <a:rPr lang="en-US" dirty="0" smtClean="0"/>
              <a:t>(</a:t>
            </a:r>
            <a:r>
              <a:rPr lang="en-US" strike="sngStrike" dirty="0" err="1" smtClean="0"/>
              <a:t>chalses</a:t>
            </a:r>
            <a:r>
              <a:rPr lang="en-US" strike="sngStrike" dirty="0" smtClean="0"/>
              <a:t> mason)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4114800" y="734968"/>
            <a:ext cx="2142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Sovietn</a:t>
            </a:r>
            <a:r>
              <a:rPr lang="en-US" strike="sngStrike" dirty="0" smtClean="0"/>
              <a:t> union; pipe)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832" y="232298"/>
            <a:ext cx="1462231" cy="56135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714500" y="2983209"/>
            <a:ext cx="7988300" cy="12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74661" y="6045200"/>
            <a:ext cx="340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SQ.marx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Assuedm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telmate</a:t>
            </a:r>
            <a:r>
              <a:rPr lang="en-US" strike="sngStrike" dirty="0" smtClean="0"/>
              <a:t> alarms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5064063" y="4064000"/>
            <a:ext cx="147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(soviet union)</a:t>
            </a:r>
            <a:endParaRPr lang="en-US" dirty="0"/>
          </a:p>
        </p:txBody>
      </p:sp>
      <p:cxnSp>
        <p:nvCxnSpPr>
          <p:cNvPr id="23" name="Straight Connector 22"/>
          <p:cNvCxnSpPr>
            <a:stCxn id="21" idx="1"/>
          </p:cNvCxnSpPr>
          <p:nvPr/>
        </p:nvCxnSpPr>
        <p:spPr>
          <a:xfrm>
            <a:off x="5064063" y="4248666"/>
            <a:ext cx="1590737" cy="91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535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57561" y="2363479"/>
            <a:ext cx="39833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It’s 9/l-l</a:t>
            </a:r>
          </a:p>
        </p:txBody>
      </p:sp>
    </p:spTree>
    <p:extLst>
      <p:ext uri="{BB962C8B-B14F-4D97-AF65-F5344CB8AC3E}">
        <p14:creationId xmlns:p14="http://schemas.microsoft.com/office/powerpoint/2010/main" val="62185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498687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 want to show you what I can do</a:t>
            </a:r>
          </a:p>
          <a:p>
            <a:r>
              <a:rPr lang="en-US" dirty="0" err="1" smtClean="0"/>
              <a:t>Pycosis</a:t>
            </a:r>
            <a:r>
              <a:rPr lang="en-US" dirty="0" smtClean="0"/>
              <a:t> ( </a:t>
            </a:r>
            <a:r>
              <a:rPr lang="en-US" dirty="0" err="1" smtClean="0"/>
              <a:t>nonPolcieCfgLogical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9475" y="1023582"/>
            <a:ext cx="397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nonPoliceManager.nonPolcieMPALogical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22878" y="3603009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florian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9485194" y="1392914"/>
            <a:ext cx="98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christian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2333767" y="492684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521122" y="3603009"/>
            <a:ext cx="1869744" cy="105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233313" y="4367284"/>
            <a:ext cx="3996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 The </a:t>
            </a:r>
            <a:r>
              <a:rPr lang="en-US" dirty="0" err="1" smtClean="0"/>
              <a:t>seriel</a:t>
            </a:r>
            <a:r>
              <a:rPr lang="en-US" dirty="0" smtClean="0"/>
              <a:t> killer would like to show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victum</a:t>
            </a:r>
            <a:r>
              <a:rPr lang="en-US" dirty="0" smtClean="0"/>
              <a:t> (</a:t>
            </a:r>
            <a:r>
              <a:rPr lang="en-US" dirty="0" err="1" smtClean="0"/>
              <a:t>surviing</a:t>
            </a:r>
            <a:r>
              <a:rPr lang="en-US" dirty="0" smtClean="0"/>
              <a:t>).41 what he can do.</a:t>
            </a:r>
          </a:p>
          <a:p>
            <a:r>
              <a:rPr lang="en-US" dirty="0" err="1" smtClean="0"/>
              <a:t>Proffoessor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646460" y="3835021"/>
            <a:ext cx="1433015" cy="532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1455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57561" y="2363479"/>
            <a:ext cx="39833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It’s 9/l-l</a:t>
            </a:r>
          </a:p>
        </p:txBody>
      </p:sp>
      <p:sp>
        <p:nvSpPr>
          <p:cNvPr id="2" name="Rectangle 1"/>
          <p:cNvSpPr/>
          <p:nvPr/>
        </p:nvSpPr>
        <p:spPr>
          <a:xfrm>
            <a:off x="977900" y="139700"/>
            <a:ext cx="10782300" cy="6540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strike="sngStrike" dirty="0" smtClean="0"/>
              <a:t>APPLE SCREEN SAVER</a:t>
            </a:r>
          </a:p>
          <a:p>
            <a:pPr algn="ctr"/>
            <a:r>
              <a:rPr lang="en-US" sz="9600" strike="sngStrike" dirty="0" smtClean="0"/>
              <a:t>(BLACK)</a:t>
            </a:r>
            <a:endParaRPr lang="en-US" sz="9600" strike="sngStrike" dirty="0"/>
          </a:p>
        </p:txBody>
      </p:sp>
    </p:spTree>
    <p:extLst>
      <p:ext uri="{BB962C8B-B14F-4D97-AF65-F5344CB8AC3E}">
        <p14:creationId xmlns:p14="http://schemas.microsoft.com/office/powerpoint/2010/main" val="18006508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457561" y="2363479"/>
            <a:ext cx="39833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It’s 9/l-l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98800" y="965200"/>
            <a:ext cx="70594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HERION TORT</a:t>
            </a:r>
            <a:endParaRPr lang="en-US" sz="96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1081520" y="6324600"/>
            <a:ext cx="325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NOTE: I FUCKED JACK IN THE ASS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4641113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51100" y="2400300"/>
            <a:ext cx="85587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SEP-TEM-BER-11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4003633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81600" y="2413000"/>
            <a:ext cx="24913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11th</a:t>
            </a:r>
            <a:endParaRPr lang="en-US" sz="96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921500" y="2413000"/>
            <a:ext cx="751488" cy="134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7752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74661" y="2198379"/>
            <a:ext cx="26509308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It’s North Korea</a:t>
            </a:r>
          </a:p>
          <a:p>
            <a:r>
              <a:rPr lang="en-US" sz="9600" dirty="0" err="1" smtClean="0"/>
              <a:t>nonPolcieTexasLogical</a:t>
            </a:r>
            <a:r>
              <a:rPr lang="en-US" sz="9600" dirty="0" smtClean="0"/>
              <a:t>: I will run outside; not inside</a:t>
            </a:r>
          </a:p>
          <a:p>
            <a:r>
              <a:rPr lang="en-US" sz="9600" dirty="0" err="1" smtClean="0"/>
              <a:t>nonPocliCalfhroLogical</a:t>
            </a:r>
            <a:r>
              <a:rPr lang="en-US" sz="9600" dirty="0" smtClean="0"/>
              <a:t>: I will put numbers in </a:t>
            </a:r>
            <a:r>
              <a:rPr lang="en-US" sz="9600" dirty="0" err="1" smtClean="0"/>
              <a:t>coptuer</a:t>
            </a:r>
            <a:endParaRPr lang="en-US" sz="9600" dirty="0" smtClean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574661" y="2070100"/>
            <a:ext cx="1701939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5466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82E9A1-6058-4246-ABEF-DB203A1B2DC0}"/>
              </a:ext>
            </a:extLst>
          </p:cNvPr>
          <p:cNvSpPr txBox="1"/>
          <p:nvPr/>
        </p:nvSpPr>
        <p:spPr>
          <a:xfrm>
            <a:off x="1115202" y="1020782"/>
            <a:ext cx="43646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HOMICDE:GOD:IS-A-BELL(</a:t>
            </a:r>
            <a:r>
              <a:rPr lang="en-US" strike="sngStrike" dirty="0"/>
              <a:t>soviet union</a:t>
            </a:r>
            <a:r>
              <a:rPr lang="en-US" dirty="0"/>
              <a:t>)</a:t>
            </a:r>
          </a:p>
          <a:p>
            <a:r>
              <a:rPr lang="en-US" dirty="0"/>
              <a:t>1994 HOMICDIE:GOD:LUX(</a:t>
            </a:r>
            <a:r>
              <a:rPr lang="en-US" strike="sngStrike" dirty="0" err="1"/>
              <a:t>ddr</a:t>
            </a:r>
            <a:r>
              <a:rPr lang="en-US" dirty="0"/>
              <a:t>)</a:t>
            </a:r>
          </a:p>
          <a:p>
            <a:r>
              <a:rPr lang="en-US" dirty="0"/>
              <a:t>1991 WWI.HOMICIDE:KYRSTAL</a:t>
            </a:r>
          </a:p>
          <a:p>
            <a:endParaRPr lang="en-US" dirty="0"/>
          </a:p>
          <a:p>
            <a:r>
              <a:rPr lang="en-US" dirty="0"/>
              <a:t>1994 HOMICIDE:SUNSTROKE</a:t>
            </a:r>
          </a:p>
          <a:p>
            <a:r>
              <a:rPr lang="en-US" dirty="0"/>
              <a:t>2000 HOMICIDE:MAYOR</a:t>
            </a:r>
          </a:p>
          <a:p>
            <a:endParaRPr lang="en-US" dirty="0"/>
          </a:p>
          <a:p>
            <a:r>
              <a:rPr lang="en-US" dirty="0"/>
              <a:t>1982 HOMICDE:FETUS:LUX</a:t>
            </a:r>
          </a:p>
          <a:p>
            <a:r>
              <a:rPr lang="en-US" dirty="0"/>
              <a:t>2000 HOMCIDE:FETUS:VIRGIN:MARY</a:t>
            </a:r>
          </a:p>
          <a:p>
            <a:endParaRPr lang="en-US" dirty="0"/>
          </a:p>
          <a:p>
            <a:r>
              <a:rPr lang="en-US" dirty="0"/>
              <a:t>1996 HOMCIDE:CHILD(2)</a:t>
            </a:r>
          </a:p>
          <a:p>
            <a:r>
              <a:rPr lang="en-US" dirty="0"/>
              <a:t>199 HOMCIDE:CHILD(7)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HOMICDE:GOD</a:t>
            </a:r>
          </a:p>
          <a:p>
            <a:r>
              <a:rPr lang="en-US" dirty="0"/>
              <a:t>1994 HOMCIDE:JESUS</a:t>
            </a:r>
          </a:p>
          <a:p>
            <a:r>
              <a:rPr lang="en-US" dirty="0"/>
              <a:t>2016 HOMICDE:PETER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D3208-2859-4B04-9BE3-889C9C8100F7}"/>
              </a:ext>
            </a:extLst>
          </p:cNvPr>
          <p:cNvSpPr/>
          <p:nvPr/>
        </p:nvSpPr>
        <p:spPr>
          <a:xfrm>
            <a:off x="1752600" y="260350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HOMICIDE:JFK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4E7B3-C9EA-4564-A87B-56F5279A769B}"/>
              </a:ext>
            </a:extLst>
          </p:cNvPr>
          <p:cNvSpPr/>
          <p:nvPr/>
        </p:nvSpPr>
        <p:spPr>
          <a:xfrm>
            <a:off x="8402797" y="734968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HOMICDE:MLK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F972D7-E3C2-4F6E-9DF7-522C77B18622}"/>
              </a:ext>
            </a:extLst>
          </p:cNvPr>
          <p:cNvCxnSpPr/>
          <p:nvPr/>
        </p:nvCxnSpPr>
        <p:spPr>
          <a:xfrm>
            <a:off x="8558057" y="520700"/>
            <a:ext cx="1436843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CF3E7C-EDA8-4092-AD1D-5632034EDB83}"/>
              </a:ext>
            </a:extLst>
          </p:cNvPr>
          <p:cNvCxnSpPr>
            <a:cxnSpLocks/>
          </p:cNvCxnSpPr>
          <p:nvPr/>
        </p:nvCxnSpPr>
        <p:spPr>
          <a:xfrm>
            <a:off x="4102100" y="1308100"/>
            <a:ext cx="828022" cy="10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11D68E-11AA-49A9-A61A-0EE91B0D4734}"/>
              </a:ext>
            </a:extLst>
          </p:cNvPr>
          <p:cNvCxnSpPr>
            <a:cxnSpLocks/>
          </p:cNvCxnSpPr>
          <p:nvPr/>
        </p:nvCxnSpPr>
        <p:spPr>
          <a:xfrm>
            <a:off x="4020318" y="1576480"/>
            <a:ext cx="780282" cy="81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12E1A-E137-4190-BDB6-E6773F4356C2}"/>
              </a:ext>
            </a:extLst>
          </p:cNvPr>
          <p:cNvCxnSpPr>
            <a:cxnSpLocks/>
          </p:cNvCxnSpPr>
          <p:nvPr/>
        </p:nvCxnSpPr>
        <p:spPr>
          <a:xfrm>
            <a:off x="3671068" y="1689100"/>
            <a:ext cx="1281932" cy="8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7D240B-1701-4B57-B206-0DF65896EACB}"/>
              </a:ext>
            </a:extLst>
          </p:cNvPr>
          <p:cNvCxnSpPr>
            <a:cxnSpLocks/>
          </p:cNvCxnSpPr>
          <p:nvPr/>
        </p:nvCxnSpPr>
        <p:spPr>
          <a:xfrm>
            <a:off x="4076213" y="2230530"/>
            <a:ext cx="820228" cy="42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5456C0-AF81-4761-BEF6-FE7C1EB7DC0A}"/>
              </a:ext>
            </a:extLst>
          </p:cNvPr>
          <p:cNvCxnSpPr>
            <a:cxnSpLocks/>
          </p:cNvCxnSpPr>
          <p:nvPr/>
        </p:nvCxnSpPr>
        <p:spPr>
          <a:xfrm>
            <a:off x="3890796" y="2500220"/>
            <a:ext cx="1158045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682DB-A5FC-44B6-9521-D086D14C94C6}"/>
              </a:ext>
            </a:extLst>
          </p:cNvPr>
          <p:cNvCxnSpPr>
            <a:cxnSpLocks/>
          </p:cNvCxnSpPr>
          <p:nvPr/>
        </p:nvCxnSpPr>
        <p:spPr>
          <a:xfrm flipV="1">
            <a:off x="3804295" y="2964933"/>
            <a:ext cx="1148705" cy="20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5F78E4-C444-41C8-9ECC-1C9897B76174}"/>
              </a:ext>
            </a:extLst>
          </p:cNvPr>
          <p:cNvCxnSpPr>
            <a:cxnSpLocks/>
          </p:cNvCxnSpPr>
          <p:nvPr/>
        </p:nvCxnSpPr>
        <p:spPr>
          <a:xfrm flipV="1">
            <a:off x="4673600" y="3117334"/>
            <a:ext cx="431800" cy="25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F06A8D-706F-4837-B7C2-055DA9AF7A49}"/>
              </a:ext>
            </a:extLst>
          </p:cNvPr>
          <p:cNvCxnSpPr>
            <a:cxnSpLocks/>
          </p:cNvCxnSpPr>
          <p:nvPr/>
        </p:nvCxnSpPr>
        <p:spPr>
          <a:xfrm flipV="1">
            <a:off x="3804295" y="331608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848A-0A7A-426F-86AC-B76A7B21C0FC}"/>
              </a:ext>
            </a:extLst>
          </p:cNvPr>
          <p:cNvCxnSpPr>
            <a:cxnSpLocks/>
          </p:cNvCxnSpPr>
          <p:nvPr/>
        </p:nvCxnSpPr>
        <p:spPr>
          <a:xfrm flipV="1">
            <a:off x="3565394" y="364711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EB9760-2763-46B5-BC06-8D03A0CE3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9933" y="288625"/>
            <a:ext cx="523875" cy="5238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9CB89-A5CF-4541-8254-FAE2A31D85C9}"/>
              </a:ext>
            </a:extLst>
          </p:cNvPr>
          <p:cNvCxnSpPr/>
          <p:nvPr/>
        </p:nvCxnSpPr>
        <p:spPr>
          <a:xfrm>
            <a:off x="595630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24EC6-C067-4976-8EF9-E7BD2FF02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39" y="290356"/>
            <a:ext cx="385576" cy="4446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F78EFF-4AFC-4997-BA5D-11E20B884F70}"/>
              </a:ext>
            </a:extLst>
          </p:cNvPr>
          <p:cNvCxnSpPr/>
          <p:nvPr/>
        </p:nvCxnSpPr>
        <p:spPr>
          <a:xfrm>
            <a:off x="682129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E18959-AC19-45F9-B0E8-DEA902E6423C}"/>
              </a:ext>
            </a:extLst>
          </p:cNvPr>
          <p:cNvSpPr/>
          <p:nvPr/>
        </p:nvSpPr>
        <p:spPr>
          <a:xfrm rot="5755332">
            <a:off x="6090674" y="957017"/>
            <a:ext cx="636234" cy="383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1C790-79B8-49A8-9048-82B907ACCB5F}"/>
              </a:ext>
            </a:extLst>
          </p:cNvPr>
          <p:cNvSpPr txBox="1"/>
          <p:nvPr/>
        </p:nvSpPr>
        <p:spPr>
          <a:xfrm>
            <a:off x="5759328" y="-48301"/>
            <a:ext cx="30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</a:t>
            </a:r>
            <a:r>
              <a:rPr lang="en-US" dirty="0" err="1"/>
              <a:t>nonPoliceTRXLogical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DDA014-90E0-4F1E-B941-6928D3ED0A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90" y="369737"/>
            <a:ext cx="333375" cy="33337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EEA84-B236-4325-BA53-8F5EFF1B0271}"/>
              </a:ext>
            </a:extLst>
          </p:cNvPr>
          <p:cNvCxnSpPr/>
          <p:nvPr/>
        </p:nvCxnSpPr>
        <p:spPr>
          <a:xfrm>
            <a:off x="7569122" y="321031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6C5F9A-DCAE-4906-B3E5-078D13284D43}"/>
              </a:ext>
            </a:extLst>
          </p:cNvPr>
          <p:cNvCxnSpPr>
            <a:cxnSpLocks/>
          </p:cNvCxnSpPr>
          <p:nvPr/>
        </p:nvCxnSpPr>
        <p:spPr>
          <a:xfrm flipV="1">
            <a:off x="3481198" y="4555638"/>
            <a:ext cx="1415243" cy="9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510BB-2189-4981-AF90-E26E4262E0D4}"/>
              </a:ext>
            </a:extLst>
          </p:cNvPr>
          <p:cNvCxnSpPr>
            <a:cxnSpLocks/>
          </p:cNvCxnSpPr>
          <p:nvPr/>
        </p:nvCxnSpPr>
        <p:spPr>
          <a:xfrm flipV="1">
            <a:off x="3461234" y="4707587"/>
            <a:ext cx="1521708" cy="112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3966F6-1BC7-4B96-A957-42AC40435A8F}"/>
              </a:ext>
            </a:extLst>
          </p:cNvPr>
          <p:cNvSpPr txBox="1"/>
          <p:nvPr/>
        </p:nvSpPr>
        <p:spPr>
          <a:xfrm>
            <a:off x="3423162" y="658399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Rich,capilsim</a:t>
            </a:r>
            <a:endParaRPr lang="en-US" strike="sngStrike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C4D5C-8924-4572-B400-666F6EA53F42}"/>
              </a:ext>
            </a:extLst>
          </p:cNvPr>
          <p:cNvCxnSpPr>
            <a:stCxn id="35" idx="1"/>
          </p:cNvCxnSpPr>
          <p:nvPr/>
        </p:nvCxnSpPr>
        <p:spPr>
          <a:xfrm flipH="1">
            <a:off x="3340387" y="843065"/>
            <a:ext cx="82775" cy="31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7124F-754C-481A-97E1-AA2CDED48D45}"/>
              </a:ext>
            </a:extLst>
          </p:cNvPr>
          <p:cNvCxnSpPr/>
          <p:nvPr/>
        </p:nvCxnSpPr>
        <p:spPr>
          <a:xfrm flipH="1">
            <a:off x="3481198" y="919634"/>
            <a:ext cx="268082" cy="47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E4CA560-DBCD-475B-8FCE-0B2C45CB1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75" y="329167"/>
            <a:ext cx="314535" cy="31453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BC4864-D0D8-40FE-9F27-41EEC338012A}"/>
              </a:ext>
            </a:extLst>
          </p:cNvPr>
          <p:cNvCxnSpPr/>
          <p:nvPr/>
        </p:nvCxnSpPr>
        <p:spPr>
          <a:xfrm>
            <a:off x="3615239" y="260350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757CE7B-AF07-4BA9-84AC-EE5F1CE368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4" y="106651"/>
            <a:ext cx="328878" cy="48674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F7D486-22FD-4444-A3A0-99EA601EF844}"/>
              </a:ext>
            </a:extLst>
          </p:cNvPr>
          <p:cNvCxnSpPr/>
          <p:nvPr/>
        </p:nvCxnSpPr>
        <p:spPr>
          <a:xfrm>
            <a:off x="4440076" y="107876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03A0DB-BED2-4517-B8A4-77BDB7874325}"/>
              </a:ext>
            </a:extLst>
          </p:cNvPr>
          <p:cNvCxnSpPr/>
          <p:nvPr/>
        </p:nvCxnSpPr>
        <p:spPr>
          <a:xfrm>
            <a:off x="4812522" y="5422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0C88C1-28CD-41F5-9952-8F1F4E98D9B3}"/>
              </a:ext>
            </a:extLst>
          </p:cNvPr>
          <p:cNvCxnSpPr>
            <a:cxnSpLocks/>
          </p:cNvCxnSpPr>
          <p:nvPr/>
        </p:nvCxnSpPr>
        <p:spPr>
          <a:xfrm flipH="1">
            <a:off x="3897462" y="708710"/>
            <a:ext cx="50397" cy="71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D8D215-C7E4-4284-970C-658E178D2D27}"/>
              </a:ext>
            </a:extLst>
          </p:cNvPr>
          <p:cNvCxnSpPr/>
          <p:nvPr/>
        </p:nvCxnSpPr>
        <p:spPr>
          <a:xfrm>
            <a:off x="4964922" y="6946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1C207C8-980C-4BEF-8AB7-EF73934E84C5}"/>
              </a:ext>
            </a:extLst>
          </p:cNvPr>
          <p:cNvSpPr/>
          <p:nvPr/>
        </p:nvSpPr>
        <p:spPr>
          <a:xfrm>
            <a:off x="1184137" y="4572550"/>
            <a:ext cx="363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2016 HOMICDE:AUSLAEDER :OSAMA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A90C17B-69AB-4C26-AACE-6CCB17CCD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146" y="2195709"/>
            <a:ext cx="1676400" cy="189547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228724" y="5849463"/>
            <a:ext cx="3888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2001 </a:t>
            </a:r>
            <a:r>
              <a:rPr lang="en-US" dirty="0" smtClean="0"/>
              <a:t>MERKEL:HOMICDE:TRANSVESTITE</a:t>
            </a:r>
          </a:p>
          <a:p>
            <a:r>
              <a:rPr lang="en-US" dirty="0" smtClean="0"/>
              <a:t>2005 HOMICIDE:NEWARK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56955" y="497286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HOMICD:Blood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sp>
        <p:nvSpPr>
          <p:cNvPr id="44" name="Freeform 43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176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271712"/>
            <a:ext cx="5715000" cy="23145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34100" y="1828800"/>
            <a:ext cx="292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2.nonPoliceSexAbuseLogical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28200" y="1943100"/>
            <a:ext cx="113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Jerry yang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966154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32" y="734968"/>
            <a:ext cx="9058911" cy="6040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734968"/>
            <a:ext cx="1543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nonPoliceWife</a:t>
            </a:r>
            <a:endParaRPr lang="en-US" dirty="0" smtClean="0"/>
          </a:p>
          <a:p>
            <a:r>
              <a:rPr lang="en-US" strike="sngStrike" dirty="0" smtClean="0"/>
              <a:t>Jerry </a:t>
            </a:r>
            <a:r>
              <a:rPr lang="en-US" strike="sngStrike" dirty="0" err="1" smtClean="0"/>
              <a:t>Uang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7238268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74661" y="2198379"/>
            <a:ext cx="29753979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It’s North Korea</a:t>
            </a:r>
          </a:p>
          <a:p>
            <a:r>
              <a:rPr lang="en-US" sz="9600" dirty="0" err="1" smtClean="0"/>
              <a:t>nonPolcieTexasLogical</a:t>
            </a:r>
            <a:r>
              <a:rPr lang="en-US" sz="9600" dirty="0" smtClean="0"/>
              <a:t>: I will run outside; not inside</a:t>
            </a:r>
          </a:p>
          <a:p>
            <a:r>
              <a:rPr lang="en-US" sz="9600" dirty="0" err="1" smtClean="0"/>
              <a:t>nonPocliCalfhroLogical</a:t>
            </a:r>
            <a:r>
              <a:rPr lang="en-US" sz="9600" dirty="0" smtClean="0"/>
              <a:t>: I will put my numbers in a </a:t>
            </a:r>
            <a:r>
              <a:rPr lang="en-US" sz="9600" dirty="0" err="1" smtClean="0"/>
              <a:t>compuer</a:t>
            </a:r>
            <a:endParaRPr lang="en-US" sz="9600" dirty="0" smtClean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574661" y="2070100"/>
            <a:ext cx="1701939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575" y="5029200"/>
            <a:ext cx="328546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756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74661" y="2198379"/>
            <a:ext cx="773641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 will run inside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574661" y="2070100"/>
            <a:ext cx="1701939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9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46161" cy="655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846161" y="655093"/>
            <a:ext cx="0" cy="62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940489" y="2565779"/>
            <a:ext cx="247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Phycology of Serial Killer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5331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32" y="734968"/>
            <a:ext cx="9058911" cy="60404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9200" y="734968"/>
            <a:ext cx="1543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nonPoliceWife</a:t>
            </a:r>
            <a:endParaRPr lang="en-US" dirty="0" smtClean="0"/>
          </a:p>
          <a:p>
            <a:r>
              <a:rPr lang="en-US" strike="sngStrike" dirty="0" smtClean="0"/>
              <a:t>Jerry </a:t>
            </a:r>
            <a:r>
              <a:rPr lang="en-US" strike="sngStrike" dirty="0" err="1" smtClean="0"/>
              <a:t>Uang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2273706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81519" y="260350"/>
            <a:ext cx="26921537" cy="60016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It’s North Korea </a:t>
            </a:r>
          </a:p>
          <a:p>
            <a:r>
              <a:rPr lang="en-US" sz="9600" strike="sngStrike" dirty="0" smtClean="0"/>
              <a:t>Touch Watch Samsung</a:t>
            </a:r>
          </a:p>
          <a:p>
            <a:r>
              <a:rPr lang="en-US" sz="9600" strike="sngStrike" dirty="0" smtClean="0"/>
              <a:t>Apple</a:t>
            </a:r>
            <a:r>
              <a:rPr lang="en-US" sz="9600" dirty="0" smtClean="0"/>
              <a:t> ( </a:t>
            </a:r>
            <a:r>
              <a:rPr lang="en-US" sz="9600" dirty="0" err="1" smtClean="0"/>
              <a:t>roth.ibm.apple.factory.nonPOlcieExit</a:t>
            </a:r>
            <a:r>
              <a:rPr lang="en-US" sz="9600" dirty="0" smtClean="0"/>
              <a:t>(doulas)</a:t>
            </a:r>
          </a:p>
          <a:p>
            <a:r>
              <a:rPr lang="en-US" sz="9600" dirty="0" smtClean="0"/>
              <a:t>LABOR_CODE.HOMCIDE)</a:t>
            </a:r>
            <a:endParaRPr lang="en-US" sz="9600" dirty="0" smtClean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463800" y="260350"/>
            <a:ext cx="7518400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0276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24100" y="1930400"/>
            <a:ext cx="459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LABOR_CODE.HOMCIDE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to let someone go with </a:t>
            </a:r>
            <a:r>
              <a:rPr lang="en-US" strike="sngStrike" dirty="0" err="1" smtClean="0"/>
              <a:t>configuraions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00" y="1196633"/>
            <a:ext cx="3807943" cy="253913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731000" y="1485900"/>
            <a:ext cx="1168400" cy="1206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00" y="4040456"/>
            <a:ext cx="1162278" cy="124274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9118600" y="3735769"/>
            <a:ext cx="2984500" cy="2398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3555899" y="4380790"/>
            <a:ext cx="838301" cy="965910"/>
          </a:xfrm>
          <a:custGeom>
            <a:avLst/>
            <a:gdLst>
              <a:gd name="connsiteX0" fmla="*/ 101 w 838301"/>
              <a:gd name="connsiteY0" fmla="*/ 508710 h 965910"/>
              <a:gd name="connsiteX1" fmla="*/ 38201 w 838301"/>
              <a:gd name="connsiteY1" fmla="*/ 610310 h 965910"/>
              <a:gd name="connsiteX2" fmla="*/ 63601 w 838301"/>
              <a:gd name="connsiteY2" fmla="*/ 711910 h 965910"/>
              <a:gd name="connsiteX3" fmla="*/ 114401 w 838301"/>
              <a:gd name="connsiteY3" fmla="*/ 838910 h 965910"/>
              <a:gd name="connsiteX4" fmla="*/ 165201 w 838301"/>
              <a:gd name="connsiteY4" fmla="*/ 915110 h 965910"/>
              <a:gd name="connsiteX5" fmla="*/ 241401 w 838301"/>
              <a:gd name="connsiteY5" fmla="*/ 965910 h 965910"/>
              <a:gd name="connsiteX6" fmla="*/ 317601 w 838301"/>
              <a:gd name="connsiteY6" fmla="*/ 940510 h 965910"/>
              <a:gd name="connsiteX7" fmla="*/ 393801 w 838301"/>
              <a:gd name="connsiteY7" fmla="*/ 902410 h 965910"/>
              <a:gd name="connsiteX8" fmla="*/ 317601 w 838301"/>
              <a:gd name="connsiteY8" fmla="*/ 889710 h 965910"/>
              <a:gd name="connsiteX9" fmla="*/ 228701 w 838301"/>
              <a:gd name="connsiteY9" fmla="*/ 877010 h 965910"/>
              <a:gd name="connsiteX10" fmla="*/ 216001 w 838301"/>
              <a:gd name="connsiteY10" fmla="*/ 724610 h 965910"/>
              <a:gd name="connsiteX11" fmla="*/ 216001 w 838301"/>
              <a:gd name="connsiteY11" fmla="*/ 635710 h 965910"/>
              <a:gd name="connsiteX12" fmla="*/ 266801 w 838301"/>
              <a:gd name="connsiteY12" fmla="*/ 623010 h 965910"/>
              <a:gd name="connsiteX13" fmla="*/ 304901 w 838301"/>
              <a:gd name="connsiteY13" fmla="*/ 610310 h 965910"/>
              <a:gd name="connsiteX14" fmla="*/ 343001 w 838301"/>
              <a:gd name="connsiteY14" fmla="*/ 686510 h 965910"/>
              <a:gd name="connsiteX15" fmla="*/ 355701 w 838301"/>
              <a:gd name="connsiteY15" fmla="*/ 724610 h 965910"/>
              <a:gd name="connsiteX16" fmla="*/ 431901 w 838301"/>
              <a:gd name="connsiteY16" fmla="*/ 775410 h 965910"/>
              <a:gd name="connsiteX17" fmla="*/ 457301 w 838301"/>
              <a:gd name="connsiteY17" fmla="*/ 737310 h 965910"/>
              <a:gd name="connsiteX18" fmla="*/ 393801 w 838301"/>
              <a:gd name="connsiteY18" fmla="*/ 521410 h 965910"/>
              <a:gd name="connsiteX19" fmla="*/ 355701 w 838301"/>
              <a:gd name="connsiteY19" fmla="*/ 496010 h 965910"/>
              <a:gd name="connsiteX20" fmla="*/ 393801 w 838301"/>
              <a:gd name="connsiteY20" fmla="*/ 483310 h 965910"/>
              <a:gd name="connsiteX21" fmla="*/ 470001 w 838301"/>
              <a:gd name="connsiteY21" fmla="*/ 432510 h 965910"/>
              <a:gd name="connsiteX22" fmla="*/ 508101 w 838301"/>
              <a:gd name="connsiteY22" fmla="*/ 407110 h 965910"/>
              <a:gd name="connsiteX23" fmla="*/ 571601 w 838301"/>
              <a:gd name="connsiteY23" fmla="*/ 292810 h 965910"/>
              <a:gd name="connsiteX24" fmla="*/ 609701 w 838301"/>
              <a:gd name="connsiteY24" fmla="*/ 305510 h 965910"/>
              <a:gd name="connsiteX25" fmla="*/ 635101 w 838301"/>
              <a:gd name="connsiteY25" fmla="*/ 597610 h 965910"/>
              <a:gd name="connsiteX26" fmla="*/ 711301 w 838301"/>
              <a:gd name="connsiteY26" fmla="*/ 686510 h 965910"/>
              <a:gd name="connsiteX27" fmla="*/ 711301 w 838301"/>
              <a:gd name="connsiteY27" fmla="*/ 572210 h 965910"/>
              <a:gd name="connsiteX28" fmla="*/ 660501 w 838301"/>
              <a:gd name="connsiteY28" fmla="*/ 496010 h 965910"/>
              <a:gd name="connsiteX29" fmla="*/ 673201 w 838301"/>
              <a:gd name="connsiteY29" fmla="*/ 407110 h 965910"/>
              <a:gd name="connsiteX30" fmla="*/ 711301 w 838301"/>
              <a:gd name="connsiteY30" fmla="*/ 381710 h 965910"/>
              <a:gd name="connsiteX31" fmla="*/ 724001 w 838301"/>
              <a:gd name="connsiteY31" fmla="*/ 419810 h 965910"/>
              <a:gd name="connsiteX32" fmla="*/ 736701 w 838301"/>
              <a:gd name="connsiteY32" fmla="*/ 546810 h 965910"/>
              <a:gd name="connsiteX33" fmla="*/ 749401 w 838301"/>
              <a:gd name="connsiteY33" fmla="*/ 508710 h 965910"/>
              <a:gd name="connsiteX34" fmla="*/ 825601 w 838301"/>
              <a:gd name="connsiteY34" fmla="*/ 457910 h 965910"/>
              <a:gd name="connsiteX35" fmla="*/ 838301 w 838301"/>
              <a:gd name="connsiteY35" fmla="*/ 419810 h 965910"/>
              <a:gd name="connsiteX36" fmla="*/ 774801 w 838301"/>
              <a:gd name="connsiteY36" fmla="*/ 292810 h 965910"/>
              <a:gd name="connsiteX37" fmla="*/ 673201 w 838301"/>
              <a:gd name="connsiteY37" fmla="*/ 178510 h 965910"/>
              <a:gd name="connsiteX38" fmla="*/ 584301 w 838301"/>
              <a:gd name="connsiteY38" fmla="*/ 140410 h 965910"/>
              <a:gd name="connsiteX39" fmla="*/ 597001 w 838301"/>
              <a:gd name="connsiteY39" fmla="*/ 102310 h 965910"/>
              <a:gd name="connsiteX40" fmla="*/ 711301 w 838301"/>
              <a:gd name="connsiteY40" fmla="*/ 51510 h 965910"/>
              <a:gd name="connsiteX41" fmla="*/ 660501 w 838301"/>
              <a:gd name="connsiteY41" fmla="*/ 13410 h 965910"/>
              <a:gd name="connsiteX42" fmla="*/ 520801 w 838301"/>
              <a:gd name="connsiteY42" fmla="*/ 13410 h 965910"/>
              <a:gd name="connsiteX43" fmla="*/ 482701 w 838301"/>
              <a:gd name="connsiteY43" fmla="*/ 89610 h 965910"/>
              <a:gd name="connsiteX44" fmla="*/ 470001 w 838301"/>
              <a:gd name="connsiteY44" fmla="*/ 153110 h 965910"/>
              <a:gd name="connsiteX45" fmla="*/ 393801 w 838301"/>
              <a:gd name="connsiteY45" fmla="*/ 203910 h 965910"/>
              <a:gd name="connsiteX46" fmla="*/ 381101 w 838301"/>
              <a:gd name="connsiteY46" fmla="*/ 254710 h 965910"/>
              <a:gd name="connsiteX47" fmla="*/ 266801 w 838301"/>
              <a:gd name="connsiteY47" fmla="*/ 318210 h 965910"/>
              <a:gd name="connsiteX48" fmla="*/ 228701 w 838301"/>
              <a:gd name="connsiteY48" fmla="*/ 343610 h 965910"/>
              <a:gd name="connsiteX49" fmla="*/ 190601 w 838301"/>
              <a:gd name="connsiteY49" fmla="*/ 356310 h 965910"/>
              <a:gd name="connsiteX50" fmla="*/ 50901 w 838301"/>
              <a:gd name="connsiteY50" fmla="*/ 394410 h 965910"/>
              <a:gd name="connsiteX51" fmla="*/ 101 w 838301"/>
              <a:gd name="connsiteY51" fmla="*/ 508710 h 965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38301" h="965910">
                <a:moveTo>
                  <a:pt x="101" y="508710"/>
                </a:moveTo>
                <a:cubicBezTo>
                  <a:pt x="-2016" y="544693"/>
                  <a:pt x="29669" y="579024"/>
                  <a:pt x="38201" y="610310"/>
                </a:cubicBezTo>
                <a:cubicBezTo>
                  <a:pt x="47386" y="643989"/>
                  <a:pt x="52562" y="678792"/>
                  <a:pt x="63601" y="711910"/>
                </a:cubicBezTo>
                <a:cubicBezTo>
                  <a:pt x="81774" y="766430"/>
                  <a:pt x="86371" y="792193"/>
                  <a:pt x="114401" y="838910"/>
                </a:cubicBezTo>
                <a:cubicBezTo>
                  <a:pt x="130107" y="865087"/>
                  <a:pt x="139801" y="898177"/>
                  <a:pt x="165201" y="915110"/>
                </a:cubicBezTo>
                <a:lnTo>
                  <a:pt x="241401" y="965910"/>
                </a:lnTo>
                <a:cubicBezTo>
                  <a:pt x="266801" y="957443"/>
                  <a:pt x="295324" y="955362"/>
                  <a:pt x="317601" y="940510"/>
                </a:cubicBezTo>
                <a:cubicBezTo>
                  <a:pt x="366840" y="907684"/>
                  <a:pt x="341221" y="919937"/>
                  <a:pt x="393801" y="902410"/>
                </a:cubicBezTo>
                <a:cubicBezTo>
                  <a:pt x="314587" y="849601"/>
                  <a:pt x="396471" y="889710"/>
                  <a:pt x="317601" y="889710"/>
                </a:cubicBezTo>
                <a:cubicBezTo>
                  <a:pt x="287667" y="889710"/>
                  <a:pt x="258334" y="881243"/>
                  <a:pt x="228701" y="877010"/>
                </a:cubicBezTo>
                <a:cubicBezTo>
                  <a:pt x="224468" y="826210"/>
                  <a:pt x="222324" y="775192"/>
                  <a:pt x="216001" y="724610"/>
                </a:cubicBezTo>
                <a:cubicBezTo>
                  <a:pt x="213242" y="702535"/>
                  <a:pt x="187667" y="658377"/>
                  <a:pt x="216001" y="635710"/>
                </a:cubicBezTo>
                <a:cubicBezTo>
                  <a:pt x="229631" y="624806"/>
                  <a:pt x="250018" y="627805"/>
                  <a:pt x="266801" y="623010"/>
                </a:cubicBezTo>
                <a:cubicBezTo>
                  <a:pt x="279673" y="619332"/>
                  <a:pt x="292201" y="614543"/>
                  <a:pt x="304901" y="610310"/>
                </a:cubicBezTo>
                <a:cubicBezTo>
                  <a:pt x="336823" y="706075"/>
                  <a:pt x="293762" y="588033"/>
                  <a:pt x="343001" y="686510"/>
                </a:cubicBezTo>
                <a:cubicBezTo>
                  <a:pt x="348988" y="698484"/>
                  <a:pt x="346235" y="715144"/>
                  <a:pt x="355701" y="724610"/>
                </a:cubicBezTo>
                <a:cubicBezTo>
                  <a:pt x="377287" y="746196"/>
                  <a:pt x="431901" y="775410"/>
                  <a:pt x="431901" y="775410"/>
                </a:cubicBezTo>
                <a:cubicBezTo>
                  <a:pt x="440368" y="762710"/>
                  <a:pt x="456214" y="752535"/>
                  <a:pt x="457301" y="737310"/>
                </a:cubicBezTo>
                <a:cubicBezTo>
                  <a:pt x="461518" y="678278"/>
                  <a:pt x="457689" y="564002"/>
                  <a:pt x="393801" y="521410"/>
                </a:cubicBezTo>
                <a:lnTo>
                  <a:pt x="355701" y="496010"/>
                </a:lnTo>
                <a:cubicBezTo>
                  <a:pt x="355701" y="496010"/>
                  <a:pt x="382662" y="490736"/>
                  <a:pt x="393801" y="483310"/>
                </a:cubicBezTo>
                <a:lnTo>
                  <a:pt x="470001" y="432510"/>
                </a:lnTo>
                <a:lnTo>
                  <a:pt x="508101" y="407110"/>
                </a:lnTo>
                <a:cubicBezTo>
                  <a:pt x="566327" y="319771"/>
                  <a:pt x="549248" y="359870"/>
                  <a:pt x="571601" y="292810"/>
                </a:cubicBezTo>
                <a:cubicBezTo>
                  <a:pt x="584301" y="297043"/>
                  <a:pt x="606971" y="292404"/>
                  <a:pt x="609701" y="305510"/>
                </a:cubicBezTo>
                <a:cubicBezTo>
                  <a:pt x="629634" y="401190"/>
                  <a:pt x="565993" y="528502"/>
                  <a:pt x="635101" y="597610"/>
                </a:cubicBezTo>
                <a:cubicBezTo>
                  <a:pt x="696694" y="659203"/>
                  <a:pt x="672617" y="628485"/>
                  <a:pt x="711301" y="686510"/>
                </a:cubicBezTo>
                <a:cubicBezTo>
                  <a:pt x="721087" y="637581"/>
                  <a:pt x="734361" y="618329"/>
                  <a:pt x="711301" y="572210"/>
                </a:cubicBezTo>
                <a:cubicBezTo>
                  <a:pt x="697649" y="544906"/>
                  <a:pt x="660501" y="496010"/>
                  <a:pt x="660501" y="496010"/>
                </a:cubicBezTo>
                <a:cubicBezTo>
                  <a:pt x="664734" y="466377"/>
                  <a:pt x="661044" y="434464"/>
                  <a:pt x="673201" y="407110"/>
                </a:cubicBezTo>
                <a:cubicBezTo>
                  <a:pt x="679400" y="393162"/>
                  <a:pt x="696493" y="378008"/>
                  <a:pt x="711301" y="381710"/>
                </a:cubicBezTo>
                <a:cubicBezTo>
                  <a:pt x="724288" y="384957"/>
                  <a:pt x="719768" y="407110"/>
                  <a:pt x="724001" y="419810"/>
                </a:cubicBezTo>
                <a:cubicBezTo>
                  <a:pt x="728234" y="462143"/>
                  <a:pt x="725013" y="505902"/>
                  <a:pt x="736701" y="546810"/>
                </a:cubicBezTo>
                <a:cubicBezTo>
                  <a:pt x="740379" y="559682"/>
                  <a:pt x="739935" y="518176"/>
                  <a:pt x="749401" y="508710"/>
                </a:cubicBezTo>
                <a:cubicBezTo>
                  <a:pt x="770987" y="487124"/>
                  <a:pt x="825601" y="457910"/>
                  <a:pt x="825601" y="457910"/>
                </a:cubicBezTo>
                <a:cubicBezTo>
                  <a:pt x="829834" y="445210"/>
                  <a:pt x="838301" y="433197"/>
                  <a:pt x="838301" y="419810"/>
                </a:cubicBezTo>
                <a:cubicBezTo>
                  <a:pt x="838301" y="369550"/>
                  <a:pt x="800122" y="330792"/>
                  <a:pt x="774801" y="292810"/>
                </a:cubicBezTo>
                <a:cubicBezTo>
                  <a:pt x="747958" y="252546"/>
                  <a:pt x="716697" y="200258"/>
                  <a:pt x="673201" y="178510"/>
                </a:cubicBezTo>
                <a:cubicBezTo>
                  <a:pt x="610427" y="147123"/>
                  <a:pt x="640362" y="159097"/>
                  <a:pt x="584301" y="140410"/>
                </a:cubicBezTo>
                <a:cubicBezTo>
                  <a:pt x="588534" y="127710"/>
                  <a:pt x="584768" y="107747"/>
                  <a:pt x="597001" y="102310"/>
                </a:cubicBezTo>
                <a:cubicBezTo>
                  <a:pt x="726245" y="44868"/>
                  <a:pt x="682175" y="138887"/>
                  <a:pt x="711301" y="51510"/>
                </a:cubicBezTo>
                <a:cubicBezTo>
                  <a:pt x="694368" y="38810"/>
                  <a:pt x="678879" y="23912"/>
                  <a:pt x="660501" y="13410"/>
                </a:cubicBezTo>
                <a:cubicBezTo>
                  <a:pt x="614118" y="-13095"/>
                  <a:pt x="574253" y="6728"/>
                  <a:pt x="520801" y="13410"/>
                </a:cubicBezTo>
                <a:cubicBezTo>
                  <a:pt x="495969" y="50659"/>
                  <a:pt x="493217" y="47546"/>
                  <a:pt x="482701" y="89610"/>
                </a:cubicBezTo>
                <a:cubicBezTo>
                  <a:pt x="477466" y="110551"/>
                  <a:pt x="483253" y="136071"/>
                  <a:pt x="470001" y="153110"/>
                </a:cubicBezTo>
                <a:cubicBezTo>
                  <a:pt x="451259" y="177207"/>
                  <a:pt x="393801" y="203910"/>
                  <a:pt x="393801" y="203910"/>
                </a:cubicBezTo>
                <a:cubicBezTo>
                  <a:pt x="389568" y="220843"/>
                  <a:pt x="392595" y="241574"/>
                  <a:pt x="381101" y="254710"/>
                </a:cubicBezTo>
                <a:cubicBezTo>
                  <a:pt x="318811" y="325898"/>
                  <a:pt x="322877" y="290172"/>
                  <a:pt x="266801" y="318210"/>
                </a:cubicBezTo>
                <a:cubicBezTo>
                  <a:pt x="253149" y="325036"/>
                  <a:pt x="242353" y="336784"/>
                  <a:pt x="228701" y="343610"/>
                </a:cubicBezTo>
                <a:cubicBezTo>
                  <a:pt x="216727" y="349597"/>
                  <a:pt x="203516" y="352788"/>
                  <a:pt x="190601" y="356310"/>
                </a:cubicBezTo>
                <a:cubicBezTo>
                  <a:pt x="33043" y="399280"/>
                  <a:pt x="138597" y="365178"/>
                  <a:pt x="50901" y="394410"/>
                </a:cubicBezTo>
                <a:cubicBezTo>
                  <a:pt x="-9292" y="484699"/>
                  <a:pt x="2218" y="472727"/>
                  <a:pt x="101" y="508710"/>
                </a:cubicBezTo>
                <a:close/>
              </a:path>
            </a:pathLst>
          </a:cu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69253" y="3559175"/>
            <a:ext cx="3041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roth.ibm.daimler.apple.factory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9269308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74661" y="2198379"/>
            <a:ext cx="773641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 will run inside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574661" y="2070100"/>
            <a:ext cx="1701939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00655" y="2394571"/>
            <a:ext cx="569503" cy="60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592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74661" y="2198379"/>
            <a:ext cx="83163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It’s North Korea 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676400" y="2628900"/>
            <a:ext cx="9677400" cy="69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0002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74661" y="2198379"/>
            <a:ext cx="867275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It’s /south Korea 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676400" y="2628900"/>
            <a:ext cx="9677400" cy="69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275" y="3559175"/>
            <a:ext cx="2838450" cy="16097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676400" y="2349500"/>
            <a:ext cx="9385300" cy="273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EB9760-2763-46B5-BC06-8D03A0CE39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7860" y="331148"/>
            <a:ext cx="1820854" cy="18208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4CA560-DBCD-475B-8FCE-0B2C45CB19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75" y="329167"/>
            <a:ext cx="1780312" cy="178031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78500" y="329167"/>
            <a:ext cx="1638300" cy="17803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447800" y="260350"/>
            <a:ext cx="2453575" cy="1938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43300" y="260350"/>
            <a:ext cx="2235200" cy="200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724" y="329167"/>
            <a:ext cx="1369471" cy="178031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7670800" y="0"/>
            <a:ext cx="1277395" cy="234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 rot="10800000">
            <a:off x="8827544" y="1206456"/>
            <a:ext cx="1841500" cy="1258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2503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82E9A1-6058-4246-ABEF-DB203A1B2DC0}"/>
              </a:ext>
            </a:extLst>
          </p:cNvPr>
          <p:cNvSpPr txBox="1"/>
          <p:nvPr/>
        </p:nvSpPr>
        <p:spPr>
          <a:xfrm>
            <a:off x="1115202" y="1020782"/>
            <a:ext cx="43646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HOMICDE:GOD:IS-A-BELL(</a:t>
            </a:r>
            <a:r>
              <a:rPr lang="en-US" strike="sngStrike" dirty="0"/>
              <a:t>soviet union</a:t>
            </a:r>
            <a:r>
              <a:rPr lang="en-US" dirty="0"/>
              <a:t>)</a:t>
            </a:r>
          </a:p>
          <a:p>
            <a:r>
              <a:rPr lang="en-US" dirty="0"/>
              <a:t>1994 HOMICDIE:GOD:LUX(</a:t>
            </a:r>
            <a:r>
              <a:rPr lang="en-US" strike="sngStrike" dirty="0" err="1"/>
              <a:t>ddr</a:t>
            </a:r>
            <a:r>
              <a:rPr lang="en-US" dirty="0"/>
              <a:t>)</a:t>
            </a:r>
          </a:p>
          <a:p>
            <a:r>
              <a:rPr lang="en-US" dirty="0"/>
              <a:t>1991 WWI.HOMICIDE:KYRSTAL</a:t>
            </a:r>
          </a:p>
          <a:p>
            <a:endParaRPr lang="en-US" dirty="0"/>
          </a:p>
          <a:p>
            <a:r>
              <a:rPr lang="en-US" dirty="0"/>
              <a:t>1994 HOMICIDE:SUNSTROKE</a:t>
            </a:r>
          </a:p>
          <a:p>
            <a:r>
              <a:rPr lang="en-US" dirty="0"/>
              <a:t>2000 HOMICIDE:MAYOR</a:t>
            </a:r>
          </a:p>
          <a:p>
            <a:endParaRPr lang="en-US" dirty="0"/>
          </a:p>
          <a:p>
            <a:r>
              <a:rPr lang="en-US" dirty="0"/>
              <a:t>1982 HOMICDE:FETUS:LUX</a:t>
            </a:r>
          </a:p>
          <a:p>
            <a:r>
              <a:rPr lang="en-US" dirty="0"/>
              <a:t>2000 HOMCIDE:FETUS:VIRGIN:MARY</a:t>
            </a:r>
          </a:p>
          <a:p>
            <a:endParaRPr lang="en-US" dirty="0"/>
          </a:p>
          <a:p>
            <a:r>
              <a:rPr lang="en-US" dirty="0"/>
              <a:t>1996 HOMCIDE:CHILD(2)</a:t>
            </a:r>
          </a:p>
          <a:p>
            <a:r>
              <a:rPr lang="en-US" dirty="0"/>
              <a:t>199 HOMCIDE:CHILD(7)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HOMICDE:GOD</a:t>
            </a:r>
          </a:p>
          <a:p>
            <a:r>
              <a:rPr lang="en-US" dirty="0"/>
              <a:t>1994 HOMCIDE:JESUS</a:t>
            </a:r>
          </a:p>
          <a:p>
            <a:r>
              <a:rPr lang="en-US" dirty="0"/>
              <a:t>2016 HOMICDE:PETER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D3208-2859-4B04-9BE3-889C9C8100F7}"/>
              </a:ext>
            </a:extLst>
          </p:cNvPr>
          <p:cNvSpPr/>
          <p:nvPr/>
        </p:nvSpPr>
        <p:spPr>
          <a:xfrm>
            <a:off x="1752600" y="260350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HOMICIDE:JFK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4E7B3-C9EA-4564-A87B-56F5279A769B}"/>
              </a:ext>
            </a:extLst>
          </p:cNvPr>
          <p:cNvSpPr/>
          <p:nvPr/>
        </p:nvSpPr>
        <p:spPr>
          <a:xfrm>
            <a:off x="8402797" y="734968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HOMICDE:MLK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F972D7-E3C2-4F6E-9DF7-522C77B18622}"/>
              </a:ext>
            </a:extLst>
          </p:cNvPr>
          <p:cNvCxnSpPr/>
          <p:nvPr/>
        </p:nvCxnSpPr>
        <p:spPr>
          <a:xfrm>
            <a:off x="8558057" y="520700"/>
            <a:ext cx="1436843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CF3E7C-EDA8-4092-AD1D-5632034EDB83}"/>
              </a:ext>
            </a:extLst>
          </p:cNvPr>
          <p:cNvCxnSpPr>
            <a:cxnSpLocks/>
          </p:cNvCxnSpPr>
          <p:nvPr/>
        </p:nvCxnSpPr>
        <p:spPr>
          <a:xfrm>
            <a:off x="4102100" y="1308100"/>
            <a:ext cx="828022" cy="10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11D68E-11AA-49A9-A61A-0EE91B0D4734}"/>
              </a:ext>
            </a:extLst>
          </p:cNvPr>
          <p:cNvCxnSpPr>
            <a:cxnSpLocks/>
          </p:cNvCxnSpPr>
          <p:nvPr/>
        </p:nvCxnSpPr>
        <p:spPr>
          <a:xfrm>
            <a:off x="4020318" y="1576480"/>
            <a:ext cx="780282" cy="81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12E1A-E137-4190-BDB6-E6773F4356C2}"/>
              </a:ext>
            </a:extLst>
          </p:cNvPr>
          <p:cNvCxnSpPr>
            <a:cxnSpLocks/>
          </p:cNvCxnSpPr>
          <p:nvPr/>
        </p:nvCxnSpPr>
        <p:spPr>
          <a:xfrm>
            <a:off x="3671068" y="1689100"/>
            <a:ext cx="1281932" cy="8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7D240B-1701-4B57-B206-0DF65896EACB}"/>
              </a:ext>
            </a:extLst>
          </p:cNvPr>
          <p:cNvCxnSpPr>
            <a:cxnSpLocks/>
          </p:cNvCxnSpPr>
          <p:nvPr/>
        </p:nvCxnSpPr>
        <p:spPr>
          <a:xfrm>
            <a:off x="4076213" y="2230530"/>
            <a:ext cx="820228" cy="42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5456C0-AF81-4761-BEF6-FE7C1EB7DC0A}"/>
              </a:ext>
            </a:extLst>
          </p:cNvPr>
          <p:cNvCxnSpPr>
            <a:cxnSpLocks/>
          </p:cNvCxnSpPr>
          <p:nvPr/>
        </p:nvCxnSpPr>
        <p:spPr>
          <a:xfrm>
            <a:off x="3890796" y="2500220"/>
            <a:ext cx="1158045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682DB-A5FC-44B6-9521-D086D14C94C6}"/>
              </a:ext>
            </a:extLst>
          </p:cNvPr>
          <p:cNvCxnSpPr>
            <a:cxnSpLocks/>
          </p:cNvCxnSpPr>
          <p:nvPr/>
        </p:nvCxnSpPr>
        <p:spPr>
          <a:xfrm flipV="1">
            <a:off x="3804295" y="2964933"/>
            <a:ext cx="1148705" cy="20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5F78E4-C444-41C8-9ECC-1C9897B76174}"/>
              </a:ext>
            </a:extLst>
          </p:cNvPr>
          <p:cNvCxnSpPr>
            <a:cxnSpLocks/>
          </p:cNvCxnSpPr>
          <p:nvPr/>
        </p:nvCxnSpPr>
        <p:spPr>
          <a:xfrm flipV="1">
            <a:off x="4673600" y="3117334"/>
            <a:ext cx="431800" cy="25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F06A8D-706F-4837-B7C2-055DA9AF7A49}"/>
              </a:ext>
            </a:extLst>
          </p:cNvPr>
          <p:cNvCxnSpPr>
            <a:cxnSpLocks/>
          </p:cNvCxnSpPr>
          <p:nvPr/>
        </p:nvCxnSpPr>
        <p:spPr>
          <a:xfrm flipV="1">
            <a:off x="3804295" y="331608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848A-0A7A-426F-86AC-B76A7B21C0FC}"/>
              </a:ext>
            </a:extLst>
          </p:cNvPr>
          <p:cNvCxnSpPr>
            <a:cxnSpLocks/>
          </p:cNvCxnSpPr>
          <p:nvPr/>
        </p:nvCxnSpPr>
        <p:spPr>
          <a:xfrm flipV="1">
            <a:off x="3565394" y="364711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EB9760-2763-46B5-BC06-8D03A0CE3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9933" y="288625"/>
            <a:ext cx="523875" cy="5238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9CB89-A5CF-4541-8254-FAE2A31D85C9}"/>
              </a:ext>
            </a:extLst>
          </p:cNvPr>
          <p:cNvCxnSpPr/>
          <p:nvPr/>
        </p:nvCxnSpPr>
        <p:spPr>
          <a:xfrm>
            <a:off x="595630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24EC6-C067-4976-8EF9-E7BD2FF02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39" y="290356"/>
            <a:ext cx="385576" cy="4446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F78EFF-4AFC-4997-BA5D-11E20B884F70}"/>
              </a:ext>
            </a:extLst>
          </p:cNvPr>
          <p:cNvCxnSpPr/>
          <p:nvPr/>
        </p:nvCxnSpPr>
        <p:spPr>
          <a:xfrm>
            <a:off x="682129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E18959-AC19-45F9-B0E8-DEA902E6423C}"/>
              </a:ext>
            </a:extLst>
          </p:cNvPr>
          <p:cNvSpPr/>
          <p:nvPr/>
        </p:nvSpPr>
        <p:spPr>
          <a:xfrm rot="5755332">
            <a:off x="6090674" y="957017"/>
            <a:ext cx="636234" cy="383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1C790-79B8-49A8-9048-82B907ACCB5F}"/>
              </a:ext>
            </a:extLst>
          </p:cNvPr>
          <p:cNvSpPr txBox="1"/>
          <p:nvPr/>
        </p:nvSpPr>
        <p:spPr>
          <a:xfrm>
            <a:off x="5759328" y="-48301"/>
            <a:ext cx="30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</a:t>
            </a:r>
            <a:r>
              <a:rPr lang="en-US" dirty="0" err="1"/>
              <a:t>nonPoliceTRXLogical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DDA014-90E0-4F1E-B941-6928D3ED0A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90" y="369737"/>
            <a:ext cx="333375" cy="33337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EEA84-B236-4325-BA53-8F5EFF1B0271}"/>
              </a:ext>
            </a:extLst>
          </p:cNvPr>
          <p:cNvCxnSpPr/>
          <p:nvPr/>
        </p:nvCxnSpPr>
        <p:spPr>
          <a:xfrm>
            <a:off x="7569122" y="321031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6C5F9A-DCAE-4906-B3E5-078D13284D43}"/>
              </a:ext>
            </a:extLst>
          </p:cNvPr>
          <p:cNvCxnSpPr>
            <a:cxnSpLocks/>
          </p:cNvCxnSpPr>
          <p:nvPr/>
        </p:nvCxnSpPr>
        <p:spPr>
          <a:xfrm flipV="1">
            <a:off x="3481198" y="4555638"/>
            <a:ext cx="1415243" cy="9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510BB-2189-4981-AF90-E26E4262E0D4}"/>
              </a:ext>
            </a:extLst>
          </p:cNvPr>
          <p:cNvCxnSpPr>
            <a:cxnSpLocks/>
          </p:cNvCxnSpPr>
          <p:nvPr/>
        </p:nvCxnSpPr>
        <p:spPr>
          <a:xfrm flipV="1">
            <a:off x="3461234" y="4707587"/>
            <a:ext cx="1521708" cy="112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3966F6-1BC7-4B96-A957-42AC40435A8F}"/>
              </a:ext>
            </a:extLst>
          </p:cNvPr>
          <p:cNvSpPr txBox="1"/>
          <p:nvPr/>
        </p:nvSpPr>
        <p:spPr>
          <a:xfrm>
            <a:off x="3423162" y="658399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Rich,capilsim</a:t>
            </a:r>
            <a:endParaRPr lang="en-US" strike="sngStrike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C4D5C-8924-4572-B400-666F6EA53F42}"/>
              </a:ext>
            </a:extLst>
          </p:cNvPr>
          <p:cNvCxnSpPr>
            <a:stCxn id="35" idx="1"/>
          </p:cNvCxnSpPr>
          <p:nvPr/>
        </p:nvCxnSpPr>
        <p:spPr>
          <a:xfrm flipH="1">
            <a:off x="3340387" y="843065"/>
            <a:ext cx="82775" cy="31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7124F-754C-481A-97E1-AA2CDED48D45}"/>
              </a:ext>
            </a:extLst>
          </p:cNvPr>
          <p:cNvCxnSpPr/>
          <p:nvPr/>
        </p:nvCxnSpPr>
        <p:spPr>
          <a:xfrm flipH="1">
            <a:off x="3481198" y="919634"/>
            <a:ext cx="268082" cy="47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E4CA560-DBCD-475B-8FCE-0B2C45CB1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75" y="329167"/>
            <a:ext cx="314535" cy="31453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BC4864-D0D8-40FE-9F27-41EEC338012A}"/>
              </a:ext>
            </a:extLst>
          </p:cNvPr>
          <p:cNvCxnSpPr/>
          <p:nvPr/>
        </p:nvCxnSpPr>
        <p:spPr>
          <a:xfrm>
            <a:off x="3615239" y="260350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757CE7B-AF07-4BA9-84AC-EE5F1CE368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4" y="106651"/>
            <a:ext cx="328878" cy="48674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F7D486-22FD-4444-A3A0-99EA601EF844}"/>
              </a:ext>
            </a:extLst>
          </p:cNvPr>
          <p:cNvCxnSpPr/>
          <p:nvPr/>
        </p:nvCxnSpPr>
        <p:spPr>
          <a:xfrm>
            <a:off x="4440076" y="107876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03A0DB-BED2-4517-B8A4-77BDB7874325}"/>
              </a:ext>
            </a:extLst>
          </p:cNvPr>
          <p:cNvCxnSpPr/>
          <p:nvPr/>
        </p:nvCxnSpPr>
        <p:spPr>
          <a:xfrm>
            <a:off x="4812522" y="5422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0C88C1-28CD-41F5-9952-8F1F4E98D9B3}"/>
              </a:ext>
            </a:extLst>
          </p:cNvPr>
          <p:cNvCxnSpPr>
            <a:cxnSpLocks/>
          </p:cNvCxnSpPr>
          <p:nvPr/>
        </p:nvCxnSpPr>
        <p:spPr>
          <a:xfrm flipH="1">
            <a:off x="3897462" y="708710"/>
            <a:ext cx="50397" cy="71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D8D215-C7E4-4284-970C-658E178D2D27}"/>
              </a:ext>
            </a:extLst>
          </p:cNvPr>
          <p:cNvCxnSpPr/>
          <p:nvPr/>
        </p:nvCxnSpPr>
        <p:spPr>
          <a:xfrm>
            <a:off x="4964922" y="6946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1C207C8-980C-4BEF-8AB7-EF73934E84C5}"/>
              </a:ext>
            </a:extLst>
          </p:cNvPr>
          <p:cNvSpPr/>
          <p:nvPr/>
        </p:nvSpPr>
        <p:spPr>
          <a:xfrm>
            <a:off x="1184137" y="4572550"/>
            <a:ext cx="363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2016 HOMICDE:AUSLAEDER :OSAMA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A90C17B-69AB-4C26-AACE-6CCB17CCD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146" y="2195709"/>
            <a:ext cx="1676400" cy="189547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228724" y="5849463"/>
            <a:ext cx="3888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2001 </a:t>
            </a:r>
            <a:r>
              <a:rPr lang="en-US" dirty="0" smtClean="0"/>
              <a:t>MERKEL:HOMICDE:TRANSVESTITE</a:t>
            </a:r>
          </a:p>
          <a:p>
            <a:r>
              <a:rPr lang="en-US" dirty="0" smtClean="0"/>
              <a:t>2005 HOMICIDE:NEWARK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56955" y="497286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HOMICD:Blood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sp>
        <p:nvSpPr>
          <p:cNvPr id="44" name="Freeform 43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7882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333375"/>
            <a:ext cx="6467475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007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82E9A1-6058-4246-ABEF-DB203A1B2DC0}"/>
              </a:ext>
            </a:extLst>
          </p:cNvPr>
          <p:cNvSpPr txBox="1"/>
          <p:nvPr/>
        </p:nvSpPr>
        <p:spPr>
          <a:xfrm>
            <a:off x="1115202" y="1020782"/>
            <a:ext cx="436465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HOMICDE:GOD:IS-A-BELL(</a:t>
            </a:r>
            <a:r>
              <a:rPr lang="en-US" strike="sngStrike" dirty="0"/>
              <a:t>soviet union</a:t>
            </a:r>
            <a:r>
              <a:rPr lang="en-US" dirty="0"/>
              <a:t>)</a:t>
            </a:r>
          </a:p>
          <a:p>
            <a:r>
              <a:rPr lang="en-US" dirty="0"/>
              <a:t>1994 HOMICDIE:GOD:LUX(</a:t>
            </a:r>
            <a:r>
              <a:rPr lang="en-US" strike="sngStrike" dirty="0" err="1"/>
              <a:t>ddr</a:t>
            </a:r>
            <a:r>
              <a:rPr lang="en-US" dirty="0"/>
              <a:t>)</a:t>
            </a:r>
          </a:p>
          <a:p>
            <a:r>
              <a:rPr lang="en-US" dirty="0"/>
              <a:t>1991 WWI.HOMICIDE:KYRSTAL</a:t>
            </a:r>
          </a:p>
          <a:p>
            <a:endParaRPr lang="en-US" dirty="0"/>
          </a:p>
          <a:p>
            <a:r>
              <a:rPr lang="en-US" dirty="0"/>
              <a:t>1994 HOMICIDE:SUNSTROKE</a:t>
            </a:r>
          </a:p>
          <a:p>
            <a:r>
              <a:rPr lang="en-US" dirty="0"/>
              <a:t>2000 HOMICIDE:MAYOR</a:t>
            </a:r>
          </a:p>
          <a:p>
            <a:endParaRPr lang="en-US" dirty="0"/>
          </a:p>
          <a:p>
            <a:r>
              <a:rPr lang="en-US" dirty="0"/>
              <a:t>1982 HOMICDE:FETUS:LUX</a:t>
            </a:r>
          </a:p>
          <a:p>
            <a:r>
              <a:rPr lang="en-US" dirty="0"/>
              <a:t>2000 HOMCIDE:FETUS:VIRGIN:MARY</a:t>
            </a:r>
          </a:p>
          <a:p>
            <a:endParaRPr lang="en-US" dirty="0"/>
          </a:p>
          <a:p>
            <a:r>
              <a:rPr lang="en-US" dirty="0"/>
              <a:t>1996 HOMCIDE:CHILD(2)</a:t>
            </a:r>
          </a:p>
          <a:p>
            <a:r>
              <a:rPr lang="en-US" dirty="0"/>
              <a:t>199 HOMCIDE:CHILD(7) 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HOMICDE:GOD</a:t>
            </a:r>
          </a:p>
          <a:p>
            <a:r>
              <a:rPr lang="en-US" dirty="0"/>
              <a:t>1994 HOMCIDE:JESUS</a:t>
            </a:r>
          </a:p>
          <a:p>
            <a:r>
              <a:rPr lang="en-US" dirty="0"/>
              <a:t>2016 HOMICDE:PETER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1D3208-2859-4B04-9BE3-889C9C8100F7}"/>
              </a:ext>
            </a:extLst>
          </p:cNvPr>
          <p:cNvSpPr/>
          <p:nvPr/>
        </p:nvSpPr>
        <p:spPr>
          <a:xfrm>
            <a:off x="1752600" y="260350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HOMICIDE:JFK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A4E7B3-C9EA-4564-A87B-56F5279A769B}"/>
              </a:ext>
            </a:extLst>
          </p:cNvPr>
          <p:cNvSpPr/>
          <p:nvPr/>
        </p:nvSpPr>
        <p:spPr>
          <a:xfrm>
            <a:off x="8402797" y="734968"/>
            <a:ext cx="1592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HOMICDE:MLK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F972D7-E3C2-4F6E-9DF7-522C77B18622}"/>
              </a:ext>
            </a:extLst>
          </p:cNvPr>
          <p:cNvCxnSpPr/>
          <p:nvPr/>
        </p:nvCxnSpPr>
        <p:spPr>
          <a:xfrm>
            <a:off x="8558057" y="520700"/>
            <a:ext cx="1436843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0" y="734968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6CF3E7C-EDA8-4092-AD1D-5632034EDB83}"/>
              </a:ext>
            </a:extLst>
          </p:cNvPr>
          <p:cNvCxnSpPr>
            <a:cxnSpLocks/>
          </p:cNvCxnSpPr>
          <p:nvPr/>
        </p:nvCxnSpPr>
        <p:spPr>
          <a:xfrm>
            <a:off x="4102100" y="1308100"/>
            <a:ext cx="828022" cy="107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211D68E-11AA-49A9-A61A-0EE91B0D4734}"/>
              </a:ext>
            </a:extLst>
          </p:cNvPr>
          <p:cNvCxnSpPr>
            <a:cxnSpLocks/>
          </p:cNvCxnSpPr>
          <p:nvPr/>
        </p:nvCxnSpPr>
        <p:spPr>
          <a:xfrm>
            <a:off x="4020318" y="1576480"/>
            <a:ext cx="780282" cy="811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D12E1A-E137-4190-BDB6-E6773F4356C2}"/>
              </a:ext>
            </a:extLst>
          </p:cNvPr>
          <p:cNvCxnSpPr>
            <a:cxnSpLocks/>
          </p:cNvCxnSpPr>
          <p:nvPr/>
        </p:nvCxnSpPr>
        <p:spPr>
          <a:xfrm>
            <a:off x="3671068" y="1689100"/>
            <a:ext cx="1281932" cy="85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7D240B-1701-4B57-B206-0DF65896EACB}"/>
              </a:ext>
            </a:extLst>
          </p:cNvPr>
          <p:cNvCxnSpPr>
            <a:cxnSpLocks/>
          </p:cNvCxnSpPr>
          <p:nvPr/>
        </p:nvCxnSpPr>
        <p:spPr>
          <a:xfrm>
            <a:off x="4076213" y="2230530"/>
            <a:ext cx="820228" cy="422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5456C0-AF81-4761-BEF6-FE7C1EB7DC0A}"/>
              </a:ext>
            </a:extLst>
          </p:cNvPr>
          <p:cNvCxnSpPr>
            <a:cxnSpLocks/>
          </p:cNvCxnSpPr>
          <p:nvPr/>
        </p:nvCxnSpPr>
        <p:spPr>
          <a:xfrm>
            <a:off x="3890796" y="2500220"/>
            <a:ext cx="1158045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D682DB-A5FC-44B6-9521-D086D14C94C6}"/>
              </a:ext>
            </a:extLst>
          </p:cNvPr>
          <p:cNvCxnSpPr>
            <a:cxnSpLocks/>
          </p:cNvCxnSpPr>
          <p:nvPr/>
        </p:nvCxnSpPr>
        <p:spPr>
          <a:xfrm flipV="1">
            <a:off x="3804295" y="2964933"/>
            <a:ext cx="1148705" cy="20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B5F78E4-C444-41C8-9ECC-1C9897B76174}"/>
              </a:ext>
            </a:extLst>
          </p:cNvPr>
          <p:cNvCxnSpPr>
            <a:cxnSpLocks/>
          </p:cNvCxnSpPr>
          <p:nvPr/>
        </p:nvCxnSpPr>
        <p:spPr>
          <a:xfrm flipV="1">
            <a:off x="4673600" y="3117334"/>
            <a:ext cx="431800" cy="25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6F06A8D-706F-4837-B7C2-055DA9AF7A49}"/>
              </a:ext>
            </a:extLst>
          </p:cNvPr>
          <p:cNvCxnSpPr>
            <a:cxnSpLocks/>
          </p:cNvCxnSpPr>
          <p:nvPr/>
        </p:nvCxnSpPr>
        <p:spPr>
          <a:xfrm flipV="1">
            <a:off x="3804295" y="331608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71848A-0A7A-426F-86AC-B76A7B21C0FC}"/>
              </a:ext>
            </a:extLst>
          </p:cNvPr>
          <p:cNvCxnSpPr>
            <a:cxnSpLocks/>
          </p:cNvCxnSpPr>
          <p:nvPr/>
        </p:nvCxnSpPr>
        <p:spPr>
          <a:xfrm flipV="1">
            <a:off x="3565394" y="3647110"/>
            <a:ext cx="1331047" cy="63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2EB9760-2763-46B5-BC06-8D03A0CE39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09933" y="288625"/>
            <a:ext cx="523875" cy="5238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F9CB89-A5CF-4541-8254-FAE2A31D85C9}"/>
              </a:ext>
            </a:extLst>
          </p:cNvPr>
          <p:cNvCxnSpPr/>
          <p:nvPr/>
        </p:nvCxnSpPr>
        <p:spPr>
          <a:xfrm>
            <a:off x="595630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5724EC6-C067-4976-8EF9-E7BD2FF029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939" y="290356"/>
            <a:ext cx="385576" cy="44461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F78EFF-4AFC-4997-BA5D-11E20B884F70}"/>
              </a:ext>
            </a:extLst>
          </p:cNvPr>
          <p:cNvCxnSpPr/>
          <p:nvPr/>
        </p:nvCxnSpPr>
        <p:spPr>
          <a:xfrm>
            <a:off x="6821290" y="260350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BE18959-AC19-45F9-B0E8-DEA902E6423C}"/>
              </a:ext>
            </a:extLst>
          </p:cNvPr>
          <p:cNvSpPr/>
          <p:nvPr/>
        </p:nvSpPr>
        <p:spPr>
          <a:xfrm rot="5755332">
            <a:off x="6090674" y="957017"/>
            <a:ext cx="636234" cy="3833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61C790-79B8-49A8-9048-82B907ACCB5F}"/>
              </a:ext>
            </a:extLst>
          </p:cNvPr>
          <p:cNvSpPr txBox="1"/>
          <p:nvPr/>
        </p:nvSpPr>
        <p:spPr>
          <a:xfrm>
            <a:off x="5759328" y="-48301"/>
            <a:ext cx="306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more </a:t>
            </a:r>
            <a:r>
              <a:rPr lang="en-US" dirty="0" err="1"/>
              <a:t>nonPoliceTRXLogical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2DDA014-90E0-4F1E-B941-6928D3ED0A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90" y="369737"/>
            <a:ext cx="333375" cy="33337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EEA84-B236-4325-BA53-8F5EFF1B0271}"/>
              </a:ext>
            </a:extLst>
          </p:cNvPr>
          <p:cNvCxnSpPr/>
          <p:nvPr/>
        </p:nvCxnSpPr>
        <p:spPr>
          <a:xfrm>
            <a:off x="7569122" y="321031"/>
            <a:ext cx="939800" cy="55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46C5F9A-DCAE-4906-B3E5-078D13284D43}"/>
              </a:ext>
            </a:extLst>
          </p:cNvPr>
          <p:cNvCxnSpPr>
            <a:cxnSpLocks/>
          </p:cNvCxnSpPr>
          <p:nvPr/>
        </p:nvCxnSpPr>
        <p:spPr>
          <a:xfrm flipV="1">
            <a:off x="3481198" y="4555638"/>
            <a:ext cx="1415243" cy="914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90510BB-2189-4981-AF90-E26E4262E0D4}"/>
              </a:ext>
            </a:extLst>
          </p:cNvPr>
          <p:cNvCxnSpPr>
            <a:cxnSpLocks/>
          </p:cNvCxnSpPr>
          <p:nvPr/>
        </p:nvCxnSpPr>
        <p:spPr>
          <a:xfrm flipV="1">
            <a:off x="3461234" y="4707587"/>
            <a:ext cx="1521708" cy="1122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B3966F6-1BC7-4B96-A957-42AC40435A8F}"/>
              </a:ext>
            </a:extLst>
          </p:cNvPr>
          <p:cNvSpPr txBox="1"/>
          <p:nvPr/>
        </p:nvSpPr>
        <p:spPr>
          <a:xfrm>
            <a:off x="3423162" y="658399"/>
            <a:ext cx="140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Rich,capilsim</a:t>
            </a:r>
            <a:endParaRPr lang="en-US" strike="sngStrike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AC4D5C-8924-4572-B400-666F6EA53F42}"/>
              </a:ext>
            </a:extLst>
          </p:cNvPr>
          <p:cNvCxnSpPr>
            <a:stCxn id="35" idx="1"/>
          </p:cNvCxnSpPr>
          <p:nvPr/>
        </p:nvCxnSpPr>
        <p:spPr>
          <a:xfrm flipH="1">
            <a:off x="3340387" y="843065"/>
            <a:ext cx="82775" cy="31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FD7124F-754C-481A-97E1-AA2CDED48D45}"/>
              </a:ext>
            </a:extLst>
          </p:cNvPr>
          <p:cNvCxnSpPr/>
          <p:nvPr/>
        </p:nvCxnSpPr>
        <p:spPr>
          <a:xfrm flipH="1">
            <a:off x="3481198" y="919634"/>
            <a:ext cx="268082" cy="470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FE4CA560-DBCD-475B-8FCE-0B2C45CB19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375" y="329167"/>
            <a:ext cx="314535" cy="31453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BC4864-D0D8-40FE-9F27-41EEC338012A}"/>
              </a:ext>
            </a:extLst>
          </p:cNvPr>
          <p:cNvCxnSpPr/>
          <p:nvPr/>
        </p:nvCxnSpPr>
        <p:spPr>
          <a:xfrm>
            <a:off x="3615239" y="260350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757CE7B-AF07-4BA9-84AC-EE5F1CE368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74" y="106651"/>
            <a:ext cx="328878" cy="48674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F7D486-22FD-4444-A3A0-99EA601EF844}"/>
              </a:ext>
            </a:extLst>
          </p:cNvPr>
          <p:cNvCxnSpPr/>
          <p:nvPr/>
        </p:nvCxnSpPr>
        <p:spPr>
          <a:xfrm>
            <a:off x="4440076" y="107876"/>
            <a:ext cx="61567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003A0DB-BED2-4517-B8A4-77BDB7874325}"/>
              </a:ext>
            </a:extLst>
          </p:cNvPr>
          <p:cNvCxnSpPr/>
          <p:nvPr/>
        </p:nvCxnSpPr>
        <p:spPr>
          <a:xfrm>
            <a:off x="4812522" y="5422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0C88C1-28CD-41F5-9952-8F1F4E98D9B3}"/>
              </a:ext>
            </a:extLst>
          </p:cNvPr>
          <p:cNvCxnSpPr>
            <a:cxnSpLocks/>
          </p:cNvCxnSpPr>
          <p:nvPr/>
        </p:nvCxnSpPr>
        <p:spPr>
          <a:xfrm flipH="1">
            <a:off x="3897462" y="708710"/>
            <a:ext cx="50397" cy="71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5D8D215-C7E4-4284-970C-658E178D2D27}"/>
              </a:ext>
            </a:extLst>
          </p:cNvPr>
          <p:cNvCxnSpPr/>
          <p:nvPr/>
        </p:nvCxnSpPr>
        <p:spPr>
          <a:xfrm>
            <a:off x="4964922" y="694687"/>
            <a:ext cx="204057" cy="609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1C207C8-980C-4BEF-8AB7-EF73934E84C5}"/>
              </a:ext>
            </a:extLst>
          </p:cNvPr>
          <p:cNvSpPr/>
          <p:nvPr/>
        </p:nvSpPr>
        <p:spPr>
          <a:xfrm>
            <a:off x="1184137" y="4572550"/>
            <a:ext cx="363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2016 HOMICDE:AUSLAEDER :OSAMA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DA90C17B-69AB-4C26-AACE-6CCB17CCD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146" y="2195709"/>
            <a:ext cx="1676400" cy="189547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228724" y="5849463"/>
            <a:ext cx="38885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2001 </a:t>
            </a:r>
            <a:r>
              <a:rPr lang="en-US" dirty="0" smtClean="0"/>
              <a:t>MERKEL:HOMICDE:TRANSVESTITE</a:t>
            </a:r>
          </a:p>
          <a:p>
            <a:r>
              <a:rPr lang="en-US" dirty="0" smtClean="0"/>
              <a:t>2005 HOMICIDE:NEWARK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756955" y="497286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HOMICD:Blood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sp>
        <p:nvSpPr>
          <p:cNvPr id="44" name="Freeform 43"/>
          <p:cNvSpPr/>
          <p:nvPr/>
        </p:nvSpPr>
        <p:spPr>
          <a:xfrm>
            <a:off x="9994900" y="4617846"/>
            <a:ext cx="989777" cy="913393"/>
          </a:xfrm>
          <a:custGeom>
            <a:avLst/>
            <a:gdLst>
              <a:gd name="connsiteX0" fmla="*/ 450376 w 1746913"/>
              <a:gd name="connsiteY0" fmla="*/ 573206 h 1624083"/>
              <a:gd name="connsiteX1" fmla="*/ 327546 w 1746913"/>
              <a:gd name="connsiteY1" fmla="*/ 409432 h 1624083"/>
              <a:gd name="connsiteX2" fmla="*/ 300251 w 1746913"/>
              <a:gd name="connsiteY2" fmla="*/ 368489 h 1624083"/>
              <a:gd name="connsiteX3" fmla="*/ 272955 w 1746913"/>
              <a:gd name="connsiteY3" fmla="*/ 286603 h 1624083"/>
              <a:gd name="connsiteX4" fmla="*/ 286603 w 1746913"/>
              <a:gd name="connsiteY4" fmla="*/ 232011 h 1624083"/>
              <a:gd name="connsiteX5" fmla="*/ 368489 w 1746913"/>
              <a:gd name="connsiteY5" fmla="*/ 204716 h 1624083"/>
              <a:gd name="connsiteX6" fmla="*/ 559558 w 1746913"/>
              <a:gd name="connsiteY6" fmla="*/ 218364 h 1624083"/>
              <a:gd name="connsiteX7" fmla="*/ 627797 w 1746913"/>
              <a:gd name="connsiteY7" fmla="*/ 341194 h 1624083"/>
              <a:gd name="connsiteX8" fmla="*/ 641445 w 1746913"/>
              <a:gd name="connsiteY8" fmla="*/ 395785 h 1624083"/>
              <a:gd name="connsiteX9" fmla="*/ 655092 w 1746913"/>
              <a:gd name="connsiteY9" fmla="*/ 464023 h 1624083"/>
              <a:gd name="connsiteX10" fmla="*/ 887104 w 1746913"/>
              <a:gd name="connsiteY10" fmla="*/ 450376 h 1624083"/>
              <a:gd name="connsiteX11" fmla="*/ 928048 w 1746913"/>
              <a:gd name="connsiteY11" fmla="*/ 423080 h 1624083"/>
              <a:gd name="connsiteX12" fmla="*/ 955343 w 1746913"/>
              <a:gd name="connsiteY12" fmla="*/ 341194 h 1624083"/>
              <a:gd name="connsiteX13" fmla="*/ 968991 w 1746913"/>
              <a:gd name="connsiteY13" fmla="*/ 300250 h 1624083"/>
              <a:gd name="connsiteX14" fmla="*/ 982639 w 1746913"/>
              <a:gd name="connsiteY14" fmla="*/ 259307 h 1624083"/>
              <a:gd name="connsiteX15" fmla="*/ 968991 w 1746913"/>
              <a:gd name="connsiteY15" fmla="*/ 218364 h 1624083"/>
              <a:gd name="connsiteX16" fmla="*/ 846161 w 1746913"/>
              <a:gd name="connsiteY16" fmla="*/ 150125 h 1624083"/>
              <a:gd name="connsiteX17" fmla="*/ 805218 w 1746913"/>
              <a:gd name="connsiteY17" fmla="*/ 136477 h 1624083"/>
              <a:gd name="connsiteX18" fmla="*/ 764274 w 1746913"/>
              <a:gd name="connsiteY18" fmla="*/ 122829 h 1624083"/>
              <a:gd name="connsiteX19" fmla="*/ 723331 w 1746913"/>
              <a:gd name="connsiteY19" fmla="*/ 109182 h 1624083"/>
              <a:gd name="connsiteX20" fmla="*/ 709683 w 1746913"/>
              <a:gd name="connsiteY20" fmla="*/ 27295 h 1624083"/>
              <a:gd name="connsiteX21" fmla="*/ 791570 w 1746913"/>
              <a:gd name="connsiteY21" fmla="*/ 0 h 1624083"/>
              <a:gd name="connsiteX22" fmla="*/ 914400 w 1746913"/>
              <a:gd name="connsiteY22" fmla="*/ 13647 h 1624083"/>
              <a:gd name="connsiteX23" fmla="*/ 955343 w 1746913"/>
              <a:gd name="connsiteY23" fmla="*/ 27295 h 1624083"/>
              <a:gd name="connsiteX24" fmla="*/ 1023582 w 1746913"/>
              <a:gd name="connsiteY24" fmla="*/ 81886 h 1624083"/>
              <a:gd name="connsiteX25" fmla="*/ 1091821 w 1746913"/>
              <a:gd name="connsiteY25" fmla="*/ 150125 h 1624083"/>
              <a:gd name="connsiteX26" fmla="*/ 1160060 w 1746913"/>
              <a:gd name="connsiteY26" fmla="*/ 218364 h 1624083"/>
              <a:gd name="connsiteX27" fmla="*/ 1214651 w 1746913"/>
              <a:gd name="connsiteY27" fmla="*/ 300250 h 1624083"/>
              <a:gd name="connsiteX28" fmla="*/ 1241946 w 1746913"/>
              <a:gd name="connsiteY28" fmla="*/ 341194 h 1624083"/>
              <a:gd name="connsiteX29" fmla="*/ 1255594 w 1746913"/>
              <a:gd name="connsiteY29" fmla="*/ 382137 h 1624083"/>
              <a:gd name="connsiteX30" fmla="*/ 1187355 w 1746913"/>
              <a:gd name="connsiteY30" fmla="*/ 559558 h 1624083"/>
              <a:gd name="connsiteX31" fmla="*/ 1146412 w 1746913"/>
              <a:gd name="connsiteY31" fmla="*/ 573206 h 1624083"/>
              <a:gd name="connsiteX32" fmla="*/ 1105468 w 1746913"/>
              <a:gd name="connsiteY32" fmla="*/ 614149 h 1624083"/>
              <a:gd name="connsiteX33" fmla="*/ 1064525 w 1746913"/>
              <a:gd name="connsiteY33" fmla="*/ 641444 h 1624083"/>
              <a:gd name="connsiteX34" fmla="*/ 1050877 w 1746913"/>
              <a:gd name="connsiteY34" fmla="*/ 682388 h 1624083"/>
              <a:gd name="connsiteX35" fmla="*/ 1078173 w 1746913"/>
              <a:gd name="connsiteY35" fmla="*/ 846161 h 1624083"/>
              <a:gd name="connsiteX36" fmla="*/ 1091821 w 1746913"/>
              <a:gd name="connsiteY36" fmla="*/ 887104 h 1624083"/>
              <a:gd name="connsiteX37" fmla="*/ 1146412 w 1746913"/>
              <a:gd name="connsiteY37" fmla="*/ 968991 h 1624083"/>
              <a:gd name="connsiteX38" fmla="*/ 1201003 w 1746913"/>
              <a:gd name="connsiteY38" fmla="*/ 1050877 h 1624083"/>
              <a:gd name="connsiteX39" fmla="*/ 1228298 w 1746913"/>
              <a:gd name="connsiteY39" fmla="*/ 1091820 h 1624083"/>
              <a:gd name="connsiteX40" fmla="*/ 1269242 w 1746913"/>
              <a:gd name="connsiteY40" fmla="*/ 1119116 h 1624083"/>
              <a:gd name="connsiteX41" fmla="*/ 1351128 w 1746913"/>
              <a:gd name="connsiteY41" fmla="*/ 1201003 h 1624083"/>
              <a:gd name="connsiteX42" fmla="*/ 1392071 w 1746913"/>
              <a:gd name="connsiteY42" fmla="*/ 1241946 h 1624083"/>
              <a:gd name="connsiteX43" fmla="*/ 1651379 w 1746913"/>
              <a:gd name="connsiteY43" fmla="*/ 1269241 h 1624083"/>
              <a:gd name="connsiteX44" fmla="*/ 1746913 w 1746913"/>
              <a:gd name="connsiteY44" fmla="*/ 1337480 h 1624083"/>
              <a:gd name="connsiteX45" fmla="*/ 1733265 w 1746913"/>
              <a:gd name="connsiteY45" fmla="*/ 1419367 h 1624083"/>
              <a:gd name="connsiteX46" fmla="*/ 1610436 w 1746913"/>
              <a:gd name="connsiteY46" fmla="*/ 1473958 h 1624083"/>
              <a:gd name="connsiteX47" fmla="*/ 1528549 w 1746913"/>
              <a:gd name="connsiteY47" fmla="*/ 1501253 h 1624083"/>
              <a:gd name="connsiteX48" fmla="*/ 1487606 w 1746913"/>
              <a:gd name="connsiteY48" fmla="*/ 1514901 h 1624083"/>
              <a:gd name="connsiteX49" fmla="*/ 1433015 w 1746913"/>
              <a:gd name="connsiteY49" fmla="*/ 1405719 h 1624083"/>
              <a:gd name="connsiteX50" fmla="*/ 1392071 w 1746913"/>
              <a:gd name="connsiteY50" fmla="*/ 1392071 h 1624083"/>
              <a:gd name="connsiteX51" fmla="*/ 1323833 w 1746913"/>
              <a:gd name="connsiteY51" fmla="*/ 1378423 h 1624083"/>
              <a:gd name="connsiteX52" fmla="*/ 1282889 w 1746913"/>
              <a:gd name="connsiteY52" fmla="*/ 1351128 h 1624083"/>
              <a:gd name="connsiteX53" fmla="*/ 1214651 w 1746913"/>
              <a:gd name="connsiteY53" fmla="*/ 1282889 h 1624083"/>
              <a:gd name="connsiteX54" fmla="*/ 1160060 w 1746913"/>
              <a:gd name="connsiteY54" fmla="*/ 1214650 h 1624083"/>
              <a:gd name="connsiteX55" fmla="*/ 1132764 w 1746913"/>
              <a:gd name="connsiteY55" fmla="*/ 1173707 h 1624083"/>
              <a:gd name="connsiteX56" fmla="*/ 1009934 w 1746913"/>
              <a:gd name="connsiteY56" fmla="*/ 1105468 h 1624083"/>
              <a:gd name="connsiteX57" fmla="*/ 968991 w 1746913"/>
              <a:gd name="connsiteY57" fmla="*/ 1078173 h 1624083"/>
              <a:gd name="connsiteX58" fmla="*/ 955343 w 1746913"/>
              <a:gd name="connsiteY58" fmla="*/ 1132764 h 1624083"/>
              <a:gd name="connsiteX59" fmla="*/ 1009934 w 1746913"/>
              <a:gd name="connsiteY59" fmla="*/ 1282889 h 1624083"/>
              <a:gd name="connsiteX60" fmla="*/ 1023582 w 1746913"/>
              <a:gd name="connsiteY60" fmla="*/ 1323832 h 1624083"/>
              <a:gd name="connsiteX61" fmla="*/ 1078173 w 1746913"/>
              <a:gd name="connsiteY61" fmla="*/ 1405719 h 1624083"/>
              <a:gd name="connsiteX62" fmla="*/ 1105468 w 1746913"/>
              <a:gd name="connsiteY62" fmla="*/ 1446662 h 1624083"/>
              <a:gd name="connsiteX63" fmla="*/ 1132764 w 1746913"/>
              <a:gd name="connsiteY63" fmla="*/ 1487606 h 1624083"/>
              <a:gd name="connsiteX64" fmla="*/ 1119116 w 1746913"/>
              <a:gd name="connsiteY64" fmla="*/ 1542197 h 1624083"/>
              <a:gd name="connsiteX65" fmla="*/ 1037230 w 1746913"/>
              <a:gd name="connsiteY65" fmla="*/ 1583140 h 1624083"/>
              <a:gd name="connsiteX66" fmla="*/ 941695 w 1746913"/>
              <a:gd name="connsiteY66" fmla="*/ 1624083 h 1624083"/>
              <a:gd name="connsiteX67" fmla="*/ 709683 w 1746913"/>
              <a:gd name="connsiteY67" fmla="*/ 1610435 h 1624083"/>
              <a:gd name="connsiteX68" fmla="*/ 696036 w 1746913"/>
              <a:gd name="connsiteY68" fmla="*/ 1487606 h 1624083"/>
              <a:gd name="connsiteX69" fmla="*/ 736979 w 1746913"/>
              <a:gd name="connsiteY69" fmla="*/ 1473958 h 1624083"/>
              <a:gd name="connsiteX70" fmla="*/ 873457 w 1746913"/>
              <a:gd name="connsiteY70" fmla="*/ 1460310 h 1624083"/>
              <a:gd name="connsiteX71" fmla="*/ 900752 w 1746913"/>
              <a:gd name="connsiteY71" fmla="*/ 1419367 h 1624083"/>
              <a:gd name="connsiteX72" fmla="*/ 859809 w 1746913"/>
              <a:gd name="connsiteY72" fmla="*/ 1296537 h 1624083"/>
              <a:gd name="connsiteX73" fmla="*/ 818865 w 1746913"/>
              <a:gd name="connsiteY73" fmla="*/ 1214650 h 1624083"/>
              <a:gd name="connsiteX74" fmla="*/ 777922 w 1746913"/>
              <a:gd name="connsiteY74" fmla="*/ 1187355 h 1624083"/>
              <a:gd name="connsiteX75" fmla="*/ 723331 w 1746913"/>
              <a:gd name="connsiteY75" fmla="*/ 1119116 h 1624083"/>
              <a:gd name="connsiteX76" fmla="*/ 696036 w 1746913"/>
              <a:gd name="connsiteY76" fmla="*/ 1078173 h 1624083"/>
              <a:gd name="connsiteX77" fmla="*/ 655092 w 1746913"/>
              <a:gd name="connsiteY77" fmla="*/ 1050877 h 1624083"/>
              <a:gd name="connsiteX78" fmla="*/ 614149 w 1746913"/>
              <a:gd name="connsiteY78" fmla="*/ 1009934 h 1624083"/>
              <a:gd name="connsiteX79" fmla="*/ 532263 w 1746913"/>
              <a:gd name="connsiteY79" fmla="*/ 846161 h 1624083"/>
              <a:gd name="connsiteX80" fmla="*/ 491319 w 1746913"/>
              <a:gd name="connsiteY80" fmla="*/ 832513 h 1624083"/>
              <a:gd name="connsiteX81" fmla="*/ 464024 w 1746913"/>
              <a:gd name="connsiteY81" fmla="*/ 873456 h 1624083"/>
              <a:gd name="connsiteX82" fmla="*/ 423080 w 1746913"/>
              <a:gd name="connsiteY82" fmla="*/ 1078173 h 1624083"/>
              <a:gd name="connsiteX83" fmla="*/ 382137 w 1746913"/>
              <a:gd name="connsiteY83" fmla="*/ 1091820 h 1624083"/>
              <a:gd name="connsiteX84" fmla="*/ 300251 w 1746913"/>
              <a:gd name="connsiteY84" fmla="*/ 1132764 h 1624083"/>
              <a:gd name="connsiteX85" fmla="*/ 204716 w 1746913"/>
              <a:gd name="connsiteY85" fmla="*/ 1105468 h 1624083"/>
              <a:gd name="connsiteX86" fmla="*/ 122830 w 1746913"/>
              <a:gd name="connsiteY86" fmla="*/ 1050877 h 1624083"/>
              <a:gd name="connsiteX87" fmla="*/ 81886 w 1746913"/>
              <a:gd name="connsiteY87" fmla="*/ 1037229 h 1624083"/>
              <a:gd name="connsiteX88" fmla="*/ 54591 w 1746913"/>
              <a:gd name="connsiteY88" fmla="*/ 996286 h 1624083"/>
              <a:gd name="connsiteX89" fmla="*/ 13648 w 1746913"/>
              <a:gd name="connsiteY89" fmla="*/ 968991 h 1624083"/>
              <a:gd name="connsiteX90" fmla="*/ 0 w 1746913"/>
              <a:gd name="connsiteY90" fmla="*/ 928047 h 1624083"/>
              <a:gd name="connsiteX91" fmla="*/ 13648 w 1746913"/>
              <a:gd name="connsiteY91" fmla="*/ 750626 h 1624083"/>
              <a:gd name="connsiteX92" fmla="*/ 54591 w 1746913"/>
              <a:gd name="connsiteY92" fmla="*/ 764274 h 1624083"/>
              <a:gd name="connsiteX93" fmla="*/ 150125 w 1746913"/>
              <a:gd name="connsiteY93" fmla="*/ 873456 h 1624083"/>
              <a:gd name="connsiteX94" fmla="*/ 245660 w 1746913"/>
              <a:gd name="connsiteY94" fmla="*/ 968991 h 1624083"/>
              <a:gd name="connsiteX95" fmla="*/ 354842 w 1746913"/>
              <a:gd name="connsiteY95" fmla="*/ 941695 h 1624083"/>
              <a:gd name="connsiteX96" fmla="*/ 382137 w 1746913"/>
              <a:gd name="connsiteY96" fmla="*/ 900752 h 1624083"/>
              <a:gd name="connsiteX97" fmla="*/ 423080 w 1746913"/>
              <a:gd name="connsiteY97" fmla="*/ 682388 h 1624083"/>
              <a:gd name="connsiteX98" fmla="*/ 491319 w 1746913"/>
              <a:gd name="connsiteY98" fmla="*/ 559558 h 1624083"/>
              <a:gd name="connsiteX99" fmla="*/ 450376 w 1746913"/>
              <a:gd name="connsiteY99" fmla="*/ 573206 h 162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746913" h="1624083">
                <a:moveTo>
                  <a:pt x="450376" y="573206"/>
                </a:moveTo>
                <a:cubicBezTo>
                  <a:pt x="423081" y="548185"/>
                  <a:pt x="401845" y="520882"/>
                  <a:pt x="327546" y="409432"/>
                </a:cubicBezTo>
                <a:cubicBezTo>
                  <a:pt x="318448" y="395784"/>
                  <a:pt x="305438" y="384050"/>
                  <a:pt x="300251" y="368489"/>
                </a:cubicBezTo>
                <a:lnTo>
                  <a:pt x="272955" y="286603"/>
                </a:lnTo>
                <a:cubicBezTo>
                  <a:pt x="277504" y="268406"/>
                  <a:pt x="272361" y="244218"/>
                  <a:pt x="286603" y="232011"/>
                </a:cubicBezTo>
                <a:cubicBezTo>
                  <a:pt x="308448" y="213286"/>
                  <a:pt x="368489" y="204716"/>
                  <a:pt x="368489" y="204716"/>
                </a:cubicBezTo>
                <a:lnTo>
                  <a:pt x="559558" y="218364"/>
                </a:lnTo>
                <a:cubicBezTo>
                  <a:pt x="590979" y="230583"/>
                  <a:pt x="617436" y="304929"/>
                  <a:pt x="627797" y="341194"/>
                </a:cubicBezTo>
                <a:cubicBezTo>
                  <a:pt x="632950" y="359229"/>
                  <a:pt x="637376" y="377475"/>
                  <a:pt x="641445" y="395785"/>
                </a:cubicBezTo>
                <a:cubicBezTo>
                  <a:pt x="646477" y="418429"/>
                  <a:pt x="650543" y="441277"/>
                  <a:pt x="655092" y="464023"/>
                </a:cubicBezTo>
                <a:cubicBezTo>
                  <a:pt x="732429" y="459474"/>
                  <a:pt x="810490" y="461868"/>
                  <a:pt x="887104" y="450376"/>
                </a:cubicBezTo>
                <a:cubicBezTo>
                  <a:pt x="903325" y="447943"/>
                  <a:pt x="919354" y="436990"/>
                  <a:pt x="928048" y="423080"/>
                </a:cubicBezTo>
                <a:cubicBezTo>
                  <a:pt x="943297" y="398682"/>
                  <a:pt x="946245" y="368489"/>
                  <a:pt x="955343" y="341194"/>
                </a:cubicBezTo>
                <a:lnTo>
                  <a:pt x="968991" y="300250"/>
                </a:lnTo>
                <a:lnTo>
                  <a:pt x="982639" y="259307"/>
                </a:lnTo>
                <a:cubicBezTo>
                  <a:pt x="978090" y="245659"/>
                  <a:pt x="976971" y="230334"/>
                  <a:pt x="968991" y="218364"/>
                </a:cubicBezTo>
                <a:cubicBezTo>
                  <a:pt x="933968" y="165829"/>
                  <a:pt x="907205" y="170473"/>
                  <a:pt x="846161" y="150125"/>
                </a:cubicBezTo>
                <a:lnTo>
                  <a:pt x="805218" y="136477"/>
                </a:lnTo>
                <a:lnTo>
                  <a:pt x="764274" y="122829"/>
                </a:lnTo>
                <a:lnTo>
                  <a:pt x="723331" y="109182"/>
                </a:lnTo>
                <a:cubicBezTo>
                  <a:pt x="710224" y="89521"/>
                  <a:pt x="671407" y="54635"/>
                  <a:pt x="709683" y="27295"/>
                </a:cubicBezTo>
                <a:cubicBezTo>
                  <a:pt x="733096" y="10572"/>
                  <a:pt x="791570" y="0"/>
                  <a:pt x="791570" y="0"/>
                </a:cubicBezTo>
                <a:cubicBezTo>
                  <a:pt x="832513" y="4549"/>
                  <a:pt x="873765" y="6875"/>
                  <a:pt x="914400" y="13647"/>
                </a:cubicBezTo>
                <a:cubicBezTo>
                  <a:pt x="928590" y="16012"/>
                  <a:pt x="944109" y="18308"/>
                  <a:pt x="955343" y="27295"/>
                </a:cubicBezTo>
                <a:cubicBezTo>
                  <a:pt x="1043532" y="97846"/>
                  <a:pt x="920671" y="47581"/>
                  <a:pt x="1023582" y="81886"/>
                </a:cubicBezTo>
                <a:cubicBezTo>
                  <a:pt x="1096368" y="191066"/>
                  <a:pt x="1000836" y="59140"/>
                  <a:pt x="1091821" y="150125"/>
                </a:cubicBezTo>
                <a:cubicBezTo>
                  <a:pt x="1182807" y="241111"/>
                  <a:pt x="1050874" y="145574"/>
                  <a:pt x="1160060" y="218364"/>
                </a:cubicBezTo>
                <a:lnTo>
                  <a:pt x="1214651" y="300250"/>
                </a:lnTo>
                <a:cubicBezTo>
                  <a:pt x="1223750" y="313898"/>
                  <a:pt x="1236759" y="325633"/>
                  <a:pt x="1241946" y="341194"/>
                </a:cubicBezTo>
                <a:lnTo>
                  <a:pt x="1255594" y="382137"/>
                </a:lnTo>
                <a:cubicBezTo>
                  <a:pt x="1249737" y="423138"/>
                  <a:pt x="1247113" y="539638"/>
                  <a:pt x="1187355" y="559558"/>
                </a:cubicBezTo>
                <a:lnTo>
                  <a:pt x="1146412" y="573206"/>
                </a:lnTo>
                <a:cubicBezTo>
                  <a:pt x="1132764" y="586854"/>
                  <a:pt x="1120296" y="601793"/>
                  <a:pt x="1105468" y="614149"/>
                </a:cubicBezTo>
                <a:cubicBezTo>
                  <a:pt x="1092867" y="624649"/>
                  <a:pt x="1074771" y="628636"/>
                  <a:pt x="1064525" y="641444"/>
                </a:cubicBezTo>
                <a:cubicBezTo>
                  <a:pt x="1055538" y="652678"/>
                  <a:pt x="1055426" y="668740"/>
                  <a:pt x="1050877" y="682388"/>
                </a:cubicBezTo>
                <a:cubicBezTo>
                  <a:pt x="1061954" y="770999"/>
                  <a:pt x="1058134" y="776027"/>
                  <a:pt x="1078173" y="846161"/>
                </a:cubicBezTo>
                <a:cubicBezTo>
                  <a:pt x="1082125" y="859993"/>
                  <a:pt x="1084835" y="874528"/>
                  <a:pt x="1091821" y="887104"/>
                </a:cubicBezTo>
                <a:cubicBezTo>
                  <a:pt x="1107753" y="915781"/>
                  <a:pt x="1128215" y="941695"/>
                  <a:pt x="1146412" y="968991"/>
                </a:cubicBezTo>
                <a:lnTo>
                  <a:pt x="1201003" y="1050877"/>
                </a:lnTo>
                <a:cubicBezTo>
                  <a:pt x="1210101" y="1064525"/>
                  <a:pt x="1214650" y="1082722"/>
                  <a:pt x="1228298" y="1091820"/>
                </a:cubicBezTo>
                <a:cubicBezTo>
                  <a:pt x="1241946" y="1100919"/>
                  <a:pt x="1256982" y="1108218"/>
                  <a:pt x="1269242" y="1119116"/>
                </a:cubicBezTo>
                <a:cubicBezTo>
                  <a:pt x="1298093" y="1144762"/>
                  <a:pt x="1323833" y="1173707"/>
                  <a:pt x="1351128" y="1201003"/>
                </a:cubicBezTo>
                <a:cubicBezTo>
                  <a:pt x="1364776" y="1214651"/>
                  <a:pt x="1373761" y="1235843"/>
                  <a:pt x="1392071" y="1241946"/>
                </a:cubicBezTo>
                <a:cubicBezTo>
                  <a:pt x="1502202" y="1278656"/>
                  <a:pt x="1418657" y="1254697"/>
                  <a:pt x="1651379" y="1269241"/>
                </a:cubicBezTo>
                <a:cubicBezTo>
                  <a:pt x="1746913" y="1301086"/>
                  <a:pt x="1724166" y="1269242"/>
                  <a:pt x="1746913" y="1337480"/>
                </a:cubicBezTo>
                <a:cubicBezTo>
                  <a:pt x="1742364" y="1364776"/>
                  <a:pt x="1745640" y="1394616"/>
                  <a:pt x="1733265" y="1419367"/>
                </a:cubicBezTo>
                <a:cubicBezTo>
                  <a:pt x="1720289" y="1445319"/>
                  <a:pt x="1616832" y="1471826"/>
                  <a:pt x="1610436" y="1473958"/>
                </a:cubicBezTo>
                <a:lnTo>
                  <a:pt x="1528549" y="1501253"/>
                </a:lnTo>
                <a:lnTo>
                  <a:pt x="1487606" y="1514901"/>
                </a:lnTo>
                <a:cubicBezTo>
                  <a:pt x="1385631" y="1446919"/>
                  <a:pt x="1513480" y="1546532"/>
                  <a:pt x="1433015" y="1405719"/>
                </a:cubicBezTo>
                <a:cubicBezTo>
                  <a:pt x="1425877" y="1393228"/>
                  <a:pt x="1406028" y="1395560"/>
                  <a:pt x="1392071" y="1392071"/>
                </a:cubicBezTo>
                <a:cubicBezTo>
                  <a:pt x="1369567" y="1386445"/>
                  <a:pt x="1346579" y="1382972"/>
                  <a:pt x="1323833" y="1378423"/>
                </a:cubicBezTo>
                <a:cubicBezTo>
                  <a:pt x="1310185" y="1369325"/>
                  <a:pt x="1294488" y="1362726"/>
                  <a:pt x="1282889" y="1351128"/>
                </a:cubicBezTo>
                <a:cubicBezTo>
                  <a:pt x="1191897" y="1260137"/>
                  <a:pt x="1323841" y="1355684"/>
                  <a:pt x="1214651" y="1282889"/>
                </a:cubicBezTo>
                <a:cubicBezTo>
                  <a:pt x="1188081" y="1203182"/>
                  <a:pt x="1221791" y="1276381"/>
                  <a:pt x="1160060" y="1214650"/>
                </a:cubicBezTo>
                <a:cubicBezTo>
                  <a:pt x="1148462" y="1203052"/>
                  <a:pt x="1145108" y="1184508"/>
                  <a:pt x="1132764" y="1173707"/>
                </a:cubicBezTo>
                <a:cubicBezTo>
                  <a:pt x="1018014" y="1073302"/>
                  <a:pt x="1091161" y="1146081"/>
                  <a:pt x="1009934" y="1105468"/>
                </a:cubicBezTo>
                <a:cubicBezTo>
                  <a:pt x="995263" y="1098133"/>
                  <a:pt x="982639" y="1087271"/>
                  <a:pt x="968991" y="1078173"/>
                </a:cubicBezTo>
                <a:cubicBezTo>
                  <a:pt x="964442" y="1096370"/>
                  <a:pt x="953785" y="1114072"/>
                  <a:pt x="955343" y="1132764"/>
                </a:cubicBezTo>
                <a:cubicBezTo>
                  <a:pt x="967099" y="1273829"/>
                  <a:pt x="970364" y="1203750"/>
                  <a:pt x="1009934" y="1282889"/>
                </a:cubicBezTo>
                <a:cubicBezTo>
                  <a:pt x="1016368" y="1295756"/>
                  <a:pt x="1016596" y="1311256"/>
                  <a:pt x="1023582" y="1323832"/>
                </a:cubicBezTo>
                <a:cubicBezTo>
                  <a:pt x="1039514" y="1352509"/>
                  <a:pt x="1059976" y="1378423"/>
                  <a:pt x="1078173" y="1405719"/>
                </a:cubicBezTo>
                <a:lnTo>
                  <a:pt x="1105468" y="1446662"/>
                </a:lnTo>
                <a:lnTo>
                  <a:pt x="1132764" y="1487606"/>
                </a:lnTo>
                <a:cubicBezTo>
                  <a:pt x="1128215" y="1505803"/>
                  <a:pt x="1129521" y="1526590"/>
                  <a:pt x="1119116" y="1542197"/>
                </a:cubicBezTo>
                <a:cubicBezTo>
                  <a:pt x="1101632" y="1568423"/>
                  <a:pt x="1062660" y="1572241"/>
                  <a:pt x="1037230" y="1583140"/>
                </a:cubicBezTo>
                <a:cubicBezTo>
                  <a:pt x="919182" y="1633732"/>
                  <a:pt x="1037713" y="1592077"/>
                  <a:pt x="941695" y="1624083"/>
                </a:cubicBezTo>
                <a:cubicBezTo>
                  <a:pt x="864358" y="1619534"/>
                  <a:pt x="785492" y="1626395"/>
                  <a:pt x="709683" y="1610435"/>
                </a:cubicBezTo>
                <a:cubicBezTo>
                  <a:pt x="659991" y="1599974"/>
                  <a:pt x="691580" y="1495403"/>
                  <a:pt x="696036" y="1487606"/>
                </a:cubicBezTo>
                <a:cubicBezTo>
                  <a:pt x="703173" y="1475116"/>
                  <a:pt x="722760" y="1476146"/>
                  <a:pt x="736979" y="1473958"/>
                </a:cubicBezTo>
                <a:cubicBezTo>
                  <a:pt x="782167" y="1467006"/>
                  <a:pt x="827964" y="1464859"/>
                  <a:pt x="873457" y="1460310"/>
                </a:cubicBezTo>
                <a:cubicBezTo>
                  <a:pt x="882555" y="1446662"/>
                  <a:pt x="898941" y="1435669"/>
                  <a:pt x="900752" y="1419367"/>
                </a:cubicBezTo>
                <a:cubicBezTo>
                  <a:pt x="909965" y="1336445"/>
                  <a:pt x="887305" y="1351528"/>
                  <a:pt x="859809" y="1296537"/>
                </a:cubicBezTo>
                <a:cubicBezTo>
                  <a:pt x="837609" y="1252137"/>
                  <a:pt x="857977" y="1253762"/>
                  <a:pt x="818865" y="1214650"/>
                </a:cubicBezTo>
                <a:cubicBezTo>
                  <a:pt x="807267" y="1203052"/>
                  <a:pt x="791570" y="1196453"/>
                  <a:pt x="777922" y="1187355"/>
                </a:cubicBezTo>
                <a:cubicBezTo>
                  <a:pt x="751352" y="1107645"/>
                  <a:pt x="785063" y="1180848"/>
                  <a:pt x="723331" y="1119116"/>
                </a:cubicBezTo>
                <a:cubicBezTo>
                  <a:pt x="711733" y="1107518"/>
                  <a:pt x="707634" y="1089771"/>
                  <a:pt x="696036" y="1078173"/>
                </a:cubicBezTo>
                <a:cubicBezTo>
                  <a:pt x="684437" y="1066574"/>
                  <a:pt x="667693" y="1061378"/>
                  <a:pt x="655092" y="1050877"/>
                </a:cubicBezTo>
                <a:cubicBezTo>
                  <a:pt x="640265" y="1038521"/>
                  <a:pt x="627797" y="1023582"/>
                  <a:pt x="614149" y="1009934"/>
                </a:cubicBezTo>
                <a:cubicBezTo>
                  <a:pt x="603551" y="978139"/>
                  <a:pt x="571949" y="859390"/>
                  <a:pt x="532263" y="846161"/>
                </a:cubicBezTo>
                <a:lnTo>
                  <a:pt x="491319" y="832513"/>
                </a:lnTo>
                <a:cubicBezTo>
                  <a:pt x="482221" y="846161"/>
                  <a:pt x="467241" y="857372"/>
                  <a:pt x="464024" y="873456"/>
                </a:cubicBezTo>
                <a:cubicBezTo>
                  <a:pt x="456105" y="913053"/>
                  <a:pt x="478639" y="1033726"/>
                  <a:pt x="423080" y="1078173"/>
                </a:cubicBezTo>
                <a:cubicBezTo>
                  <a:pt x="411847" y="1087160"/>
                  <a:pt x="395785" y="1087271"/>
                  <a:pt x="382137" y="1091820"/>
                </a:cubicBezTo>
                <a:cubicBezTo>
                  <a:pt x="361437" y="1105621"/>
                  <a:pt x="328503" y="1132764"/>
                  <a:pt x="300251" y="1132764"/>
                </a:cubicBezTo>
                <a:cubicBezTo>
                  <a:pt x="293184" y="1132764"/>
                  <a:pt x="216300" y="1111904"/>
                  <a:pt x="204716" y="1105468"/>
                </a:cubicBezTo>
                <a:cubicBezTo>
                  <a:pt x="176039" y="1089536"/>
                  <a:pt x="153952" y="1061251"/>
                  <a:pt x="122830" y="1050877"/>
                </a:cubicBezTo>
                <a:lnTo>
                  <a:pt x="81886" y="1037229"/>
                </a:lnTo>
                <a:cubicBezTo>
                  <a:pt x="72788" y="1023581"/>
                  <a:pt x="66189" y="1007884"/>
                  <a:pt x="54591" y="996286"/>
                </a:cubicBezTo>
                <a:cubicBezTo>
                  <a:pt x="42993" y="984688"/>
                  <a:pt x="23894" y="981799"/>
                  <a:pt x="13648" y="968991"/>
                </a:cubicBezTo>
                <a:cubicBezTo>
                  <a:pt x="4661" y="957757"/>
                  <a:pt x="4549" y="941695"/>
                  <a:pt x="0" y="928047"/>
                </a:cubicBezTo>
                <a:cubicBezTo>
                  <a:pt x="4549" y="868907"/>
                  <a:pt x="-5109" y="806897"/>
                  <a:pt x="13648" y="750626"/>
                </a:cubicBezTo>
                <a:cubicBezTo>
                  <a:pt x="18197" y="736978"/>
                  <a:pt x="44419" y="754102"/>
                  <a:pt x="54591" y="764274"/>
                </a:cubicBezTo>
                <a:cubicBezTo>
                  <a:pt x="213809" y="923494"/>
                  <a:pt x="34123" y="796122"/>
                  <a:pt x="150125" y="873456"/>
                </a:cubicBezTo>
                <a:cubicBezTo>
                  <a:pt x="212696" y="967313"/>
                  <a:pt x="173594" y="944969"/>
                  <a:pt x="245660" y="968991"/>
                </a:cubicBezTo>
                <a:cubicBezTo>
                  <a:pt x="282054" y="959892"/>
                  <a:pt x="321288" y="958472"/>
                  <a:pt x="354842" y="941695"/>
                </a:cubicBezTo>
                <a:cubicBezTo>
                  <a:pt x="369513" y="934360"/>
                  <a:pt x="378449" y="916734"/>
                  <a:pt x="382137" y="900752"/>
                </a:cubicBezTo>
                <a:cubicBezTo>
                  <a:pt x="396543" y="838324"/>
                  <a:pt x="382652" y="743031"/>
                  <a:pt x="423080" y="682388"/>
                </a:cubicBezTo>
                <a:cubicBezTo>
                  <a:pt x="463738" y="621400"/>
                  <a:pt x="476906" y="617209"/>
                  <a:pt x="491319" y="559558"/>
                </a:cubicBezTo>
                <a:cubicBezTo>
                  <a:pt x="492422" y="555145"/>
                  <a:pt x="477671" y="598227"/>
                  <a:pt x="450376" y="573206"/>
                </a:cubicBezTo>
                <a:close/>
              </a:path>
            </a:pathLst>
          </a:cu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635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F9333F60-09CB-449C-9524-A527F0E579F2}"/>
              </a:ext>
            </a:extLst>
          </p:cNvPr>
          <p:cNvSpPr/>
          <p:nvPr/>
        </p:nvSpPr>
        <p:spPr>
          <a:xfrm>
            <a:off x="0" y="0"/>
            <a:ext cx="876300" cy="520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50B30D6-3892-4603-9A47-1AC48EE66880}"/>
              </a:ext>
            </a:extLst>
          </p:cNvPr>
          <p:cNvCxnSpPr>
            <a:endCxn id="41" idx="3"/>
          </p:cNvCxnSpPr>
          <p:nvPr/>
        </p:nvCxnSpPr>
        <p:spPr>
          <a:xfrm flipV="1">
            <a:off x="876300" y="260350"/>
            <a:ext cx="0" cy="65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619C826-D985-438F-9BBE-FC13FCD6DF37}"/>
              </a:ext>
            </a:extLst>
          </p:cNvPr>
          <p:cNvSpPr txBox="1"/>
          <p:nvPr/>
        </p:nvSpPr>
        <p:spPr>
          <a:xfrm>
            <a:off x="-25380" y="655702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§187</a:t>
            </a:r>
          </a:p>
          <a:p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563562"/>
            <a:ext cx="5943600" cy="599122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890103" y="563562"/>
            <a:ext cx="11897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 </a:t>
            </a:r>
          </a:p>
          <a:p>
            <a:r>
              <a:rPr lang="en-US" dirty="0" smtClean="0"/>
              <a:t>INNOCENT</a:t>
            </a:r>
          </a:p>
          <a:p>
            <a:endParaRPr lang="en-US" dirty="0" smtClean="0"/>
          </a:p>
          <a:p>
            <a:r>
              <a:rPr lang="en-US" dirty="0" smtClean="0"/>
              <a:t>ALIVE</a:t>
            </a:r>
          </a:p>
          <a:p>
            <a:endParaRPr lang="en-US" dirty="0"/>
          </a:p>
          <a:p>
            <a:r>
              <a:rPr lang="en-US" dirty="0" smtClean="0"/>
              <a:t>§187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E4CA560-DBCD-475B-8FCE-0B2C45CB1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977" y="1878567"/>
            <a:ext cx="1780312" cy="178031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209" y="4050554"/>
            <a:ext cx="1860909" cy="241918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14138" y="3559174"/>
            <a:ext cx="677862" cy="67786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11514138" y="3289300"/>
            <a:ext cx="576262" cy="111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717697" y="23795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Rice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1265289" y="3289300"/>
            <a:ext cx="292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nonPoliceContetnItemLgoical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85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3300</Words>
  <Application>Microsoft Office PowerPoint</Application>
  <PresentationFormat>Widescreen</PresentationFormat>
  <Paragraphs>1263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9" baseType="lpstr">
      <vt:lpstr>Arial</vt:lpstr>
      <vt:lpstr>Bebas Neue Bold</vt:lpstr>
      <vt:lpstr>Calibri</vt:lpstr>
      <vt:lpstr>Calibri Light</vt:lpstr>
      <vt:lpstr>Interface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39</cp:revision>
  <dcterms:created xsi:type="dcterms:W3CDTF">2023-04-25T15:08:55Z</dcterms:created>
  <dcterms:modified xsi:type="dcterms:W3CDTF">2023-04-25T20:46:44Z</dcterms:modified>
</cp:coreProperties>
</file>